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18"/>
  </p:notesMasterIdLst>
  <p:sldIdLst>
    <p:sldId id="315" r:id="rId6"/>
    <p:sldId id="410" r:id="rId7"/>
    <p:sldId id="429" r:id="rId8"/>
    <p:sldId id="448" r:id="rId9"/>
    <p:sldId id="447" r:id="rId10"/>
    <p:sldId id="451" r:id="rId11"/>
    <p:sldId id="452" r:id="rId12"/>
    <p:sldId id="453" r:id="rId13"/>
    <p:sldId id="454" r:id="rId14"/>
    <p:sldId id="449" r:id="rId15"/>
    <p:sldId id="446" r:id="rId16"/>
    <p:sldId id="391" r:id="rId17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60D9501-BFB0-452B-8167-9AD43FD417F0}">
          <p14:sldIdLst>
            <p14:sldId id="315"/>
            <p14:sldId id="410"/>
            <p14:sldId id="429"/>
            <p14:sldId id="448"/>
            <p14:sldId id="447"/>
            <p14:sldId id="451"/>
            <p14:sldId id="452"/>
            <p14:sldId id="453"/>
            <p14:sldId id="454"/>
            <p14:sldId id="449"/>
            <p14:sldId id="446"/>
            <p14:sldId id="3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E6"/>
    <a:srgbClr val="FFD300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FAB543-3892-4249-AE21-910CB6807D5A}" v="1301" dt="2023-04-26T03:16:45.0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364" autoAdjust="0"/>
  </p:normalViewPr>
  <p:slideViewPr>
    <p:cSldViewPr snapToGrid="0">
      <p:cViewPr varScale="1">
        <p:scale>
          <a:sx n="67" d="100"/>
          <a:sy n="67" d="100"/>
        </p:scale>
        <p:origin x="6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ei Pacheco" userId="72c96b44-f947-493f-a519-8b3b626c2bc2" providerId="ADAL" clId="{A3FAB543-3892-4249-AE21-910CB6807D5A}"/>
    <pc:docChg chg="undo custSel addSld delSld modSld sldOrd modSection">
      <pc:chgData name="Helei Pacheco" userId="72c96b44-f947-493f-a519-8b3b626c2bc2" providerId="ADAL" clId="{A3FAB543-3892-4249-AE21-910CB6807D5A}" dt="2023-04-26T03:18:23.956" v="5571" actId="2696"/>
      <pc:docMkLst>
        <pc:docMk/>
      </pc:docMkLst>
      <pc:sldChg chg="modSp mod">
        <pc:chgData name="Helei Pacheco" userId="72c96b44-f947-493f-a519-8b3b626c2bc2" providerId="ADAL" clId="{A3FAB543-3892-4249-AE21-910CB6807D5A}" dt="2023-04-26T02:58:42.335" v="4995" actId="20577"/>
        <pc:sldMkLst>
          <pc:docMk/>
          <pc:sldMk cId="1618350863" sldId="429"/>
        </pc:sldMkLst>
        <pc:spChg chg="mod">
          <ac:chgData name="Helei Pacheco" userId="72c96b44-f947-493f-a519-8b3b626c2bc2" providerId="ADAL" clId="{A3FAB543-3892-4249-AE21-910CB6807D5A}" dt="2023-04-26T01:58:04.610" v="2041" actId="20577"/>
          <ac:spMkLst>
            <pc:docMk/>
            <pc:sldMk cId="1618350863" sldId="429"/>
            <ac:spMk id="13" creationId="{E8D61B86-44EA-45E1-9DB9-BD4323E14E60}"/>
          </ac:spMkLst>
        </pc:spChg>
        <pc:spChg chg="mod">
          <ac:chgData name="Helei Pacheco" userId="72c96b44-f947-493f-a519-8b3b626c2bc2" providerId="ADAL" clId="{A3FAB543-3892-4249-AE21-910CB6807D5A}" dt="2023-04-26T02:58:42.335" v="4995" actId="20577"/>
          <ac:spMkLst>
            <pc:docMk/>
            <pc:sldMk cId="1618350863" sldId="429"/>
            <ac:spMk id="71" creationId="{A2909DCD-DE08-4F6B-8D94-AC8F99A9ACC0}"/>
          </ac:spMkLst>
        </pc:spChg>
        <pc:spChg chg="mod">
          <ac:chgData name="Helei Pacheco" userId="72c96b44-f947-493f-a519-8b3b626c2bc2" providerId="ADAL" clId="{A3FAB543-3892-4249-AE21-910CB6807D5A}" dt="2023-04-26T01:27:19.557" v="28" actId="20577"/>
          <ac:spMkLst>
            <pc:docMk/>
            <pc:sldMk cId="1618350863" sldId="429"/>
            <ac:spMk id="99" creationId="{C5B4570E-4924-4E35-84D3-67AA203DA34E}"/>
          </ac:spMkLst>
        </pc:spChg>
      </pc:sldChg>
      <pc:sldChg chg="del">
        <pc:chgData name="Helei Pacheco" userId="72c96b44-f947-493f-a519-8b3b626c2bc2" providerId="ADAL" clId="{A3FAB543-3892-4249-AE21-910CB6807D5A}" dt="2023-04-26T02:50:59.545" v="4614" actId="2696"/>
        <pc:sldMkLst>
          <pc:docMk/>
          <pc:sldMk cId="3584928461" sldId="445"/>
        </pc:sldMkLst>
      </pc:sldChg>
      <pc:sldChg chg="addSp delSp modSp mod">
        <pc:chgData name="Helei Pacheco" userId="72c96b44-f947-493f-a519-8b3b626c2bc2" providerId="ADAL" clId="{A3FAB543-3892-4249-AE21-910CB6807D5A}" dt="2023-04-26T03:11:37.312" v="5558" actId="20577"/>
        <pc:sldMkLst>
          <pc:docMk/>
          <pc:sldMk cId="2178278491" sldId="446"/>
        </pc:sldMkLst>
        <pc:spChg chg="add mod">
          <ac:chgData name="Helei Pacheco" userId="72c96b44-f947-493f-a519-8b3b626c2bc2" providerId="ADAL" clId="{A3FAB543-3892-4249-AE21-910CB6807D5A}" dt="2023-04-26T03:11:37.312" v="5558" actId="20577"/>
          <ac:spMkLst>
            <pc:docMk/>
            <pc:sldMk cId="2178278491" sldId="446"/>
            <ac:spMk id="4" creationId="{4A112F3A-A888-4872-AA30-5B9030EEAB61}"/>
          </ac:spMkLst>
        </pc:spChg>
        <pc:spChg chg="add mod">
          <ac:chgData name="Helei Pacheco" userId="72c96b44-f947-493f-a519-8b3b626c2bc2" providerId="ADAL" clId="{A3FAB543-3892-4249-AE21-910CB6807D5A}" dt="2023-04-26T03:11:32.649" v="5552" actId="20577"/>
          <ac:spMkLst>
            <pc:docMk/>
            <pc:sldMk cId="2178278491" sldId="446"/>
            <ac:spMk id="5" creationId="{B04317F3-FF11-40D0-8DE1-E2BE139BE167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10" creationId="{0B07D33C-5DFE-43F1-A4C4-DF780A5DFF5F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12" creationId="{6C224652-C6D6-43A6-B75B-8726DB922B67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19" creationId="{30283F6D-AFB8-4E3A-ADF4-14794D9E2B5D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20" creationId="{2D89F092-6CBD-46C4-8ECD-4F9553DA8468}"/>
          </ac:spMkLst>
        </pc:spChg>
        <pc:spChg chg="add mod">
          <ac:chgData name="Helei Pacheco" userId="72c96b44-f947-493f-a519-8b3b626c2bc2" providerId="ADAL" clId="{A3FAB543-3892-4249-AE21-910CB6807D5A}" dt="2023-04-26T03:10:40.085" v="5529" actId="1076"/>
          <ac:spMkLst>
            <pc:docMk/>
            <pc:sldMk cId="2178278491" sldId="446"/>
            <ac:spMk id="23" creationId="{3CDF5140-B00D-4D94-A2FB-55A5E409B3B0}"/>
          </ac:spMkLst>
        </pc:spChg>
        <pc:spChg chg="del mod topLvl">
          <ac:chgData name="Helei Pacheco" userId="72c96b44-f947-493f-a519-8b3b626c2bc2" providerId="ADAL" clId="{A3FAB543-3892-4249-AE21-910CB6807D5A}" dt="2023-04-26T03:08:47.597" v="5401" actId="478"/>
          <ac:spMkLst>
            <pc:docMk/>
            <pc:sldMk cId="2178278491" sldId="446"/>
            <ac:spMk id="28" creationId="{019DDBDF-CF69-484D-B5D6-506DC92D003F}"/>
          </ac:spMkLst>
        </pc:spChg>
        <pc:spChg chg="mod topLvl">
          <ac:chgData name="Helei Pacheco" userId="72c96b44-f947-493f-a519-8b3b626c2bc2" providerId="ADAL" clId="{A3FAB543-3892-4249-AE21-910CB6807D5A}" dt="2023-04-26T03:08:54.320" v="5403" actId="20577"/>
          <ac:spMkLst>
            <pc:docMk/>
            <pc:sldMk cId="2178278491" sldId="446"/>
            <ac:spMk id="29" creationId="{0DED767C-F0AE-4805-B243-1565C653FEE9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31" creationId="{2B1D0A82-45BA-43B0-9077-375588257099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32" creationId="{5B5B1032-051A-4CC2-BC51-D5E00605F383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34" creationId="{2797324E-8A50-47CB-B5FE-8779A9ADCB7E}"/>
          </ac:spMkLst>
        </pc:spChg>
        <pc:spChg chg="mod">
          <ac:chgData name="Helei Pacheco" userId="72c96b44-f947-493f-a519-8b3b626c2bc2" providerId="ADAL" clId="{A3FAB543-3892-4249-AE21-910CB6807D5A}" dt="2023-04-26T03:07:56.429" v="5386" actId="165"/>
          <ac:spMkLst>
            <pc:docMk/>
            <pc:sldMk cId="2178278491" sldId="446"/>
            <ac:spMk id="35" creationId="{708CF49A-F544-47E2-B979-DBAE4447431D}"/>
          </ac:spMkLst>
        </pc:spChg>
        <pc:grpChg chg="del mod">
          <ac:chgData name="Helei Pacheco" userId="72c96b44-f947-493f-a519-8b3b626c2bc2" providerId="ADAL" clId="{A3FAB543-3892-4249-AE21-910CB6807D5A}" dt="2023-04-26T03:07:56.429" v="5386" actId="165"/>
          <ac:grpSpMkLst>
            <pc:docMk/>
            <pc:sldMk cId="2178278491" sldId="446"/>
            <ac:grpSpMk id="2" creationId="{198FF41C-1F8C-46F8-8FB9-EED5CC315DD0}"/>
          </ac:grpSpMkLst>
        </pc:grpChg>
        <pc:grpChg chg="mod topLvl">
          <ac:chgData name="Helei Pacheco" userId="72c96b44-f947-493f-a519-8b3b626c2bc2" providerId="ADAL" clId="{A3FAB543-3892-4249-AE21-910CB6807D5A}" dt="2023-04-26T03:09:00.741" v="5405" actId="1076"/>
          <ac:grpSpMkLst>
            <pc:docMk/>
            <pc:sldMk cId="2178278491" sldId="446"/>
            <ac:grpSpMk id="9" creationId="{6E958CAA-0C8F-4BE8-9842-2EFBDC74699C}"/>
          </ac:grpSpMkLst>
        </pc:grpChg>
        <pc:grpChg chg="del mod topLvl">
          <ac:chgData name="Helei Pacheco" userId="72c96b44-f947-493f-a519-8b3b626c2bc2" providerId="ADAL" clId="{A3FAB543-3892-4249-AE21-910CB6807D5A}" dt="2023-04-26T03:08:56.012" v="5404" actId="478"/>
          <ac:grpSpMkLst>
            <pc:docMk/>
            <pc:sldMk cId="2178278491" sldId="446"/>
            <ac:grpSpMk id="18" creationId="{4287DF41-EC88-47D7-819B-807D0648EC70}"/>
          </ac:grpSpMkLst>
        </pc:grpChg>
        <pc:grpChg chg="del mod topLvl">
          <ac:chgData name="Helei Pacheco" userId="72c96b44-f947-493f-a519-8b3b626c2bc2" providerId="ADAL" clId="{A3FAB543-3892-4249-AE21-910CB6807D5A}" dt="2023-04-26T03:08:47.597" v="5401" actId="478"/>
          <ac:grpSpMkLst>
            <pc:docMk/>
            <pc:sldMk cId="2178278491" sldId="446"/>
            <ac:grpSpMk id="27" creationId="{3E74E662-5C85-48C3-9426-6D2973FC9399}"/>
          </ac:grpSpMkLst>
        </pc:grpChg>
        <pc:grpChg chg="del mod topLvl">
          <ac:chgData name="Helei Pacheco" userId="72c96b44-f947-493f-a519-8b3b626c2bc2" providerId="ADAL" clId="{A3FAB543-3892-4249-AE21-910CB6807D5A}" dt="2023-04-26T03:08:44.243" v="5400" actId="478"/>
          <ac:grpSpMkLst>
            <pc:docMk/>
            <pc:sldMk cId="2178278491" sldId="446"/>
            <ac:grpSpMk id="30" creationId="{5BDA1382-5C6F-4C7D-9F0E-48857A58441D}"/>
          </ac:grpSpMkLst>
        </pc:grpChg>
        <pc:grpChg chg="del mod topLvl">
          <ac:chgData name="Helei Pacheco" userId="72c96b44-f947-493f-a519-8b3b626c2bc2" providerId="ADAL" clId="{A3FAB543-3892-4249-AE21-910CB6807D5A}" dt="2023-04-26T03:08:42.583" v="5399" actId="478"/>
          <ac:grpSpMkLst>
            <pc:docMk/>
            <pc:sldMk cId="2178278491" sldId="446"/>
            <ac:grpSpMk id="33" creationId="{AECD7CD0-7F22-4AC2-9DFA-E2016461D2EC}"/>
          </ac:grpSpMkLst>
        </pc:grpChg>
      </pc:sldChg>
      <pc:sldChg chg="addSp delSp modSp mod">
        <pc:chgData name="Helei Pacheco" userId="72c96b44-f947-493f-a519-8b3b626c2bc2" providerId="ADAL" clId="{A3FAB543-3892-4249-AE21-910CB6807D5A}" dt="2023-04-26T01:52:02.887" v="1399" actId="1037"/>
        <pc:sldMkLst>
          <pc:docMk/>
          <pc:sldMk cId="2849304643" sldId="448"/>
        </pc:sldMkLst>
        <pc:picChg chg="del">
          <ac:chgData name="Helei Pacheco" userId="72c96b44-f947-493f-a519-8b3b626c2bc2" providerId="ADAL" clId="{A3FAB543-3892-4249-AE21-910CB6807D5A}" dt="2023-04-26T01:51:49.035" v="1360" actId="478"/>
          <ac:picMkLst>
            <pc:docMk/>
            <pc:sldMk cId="2849304643" sldId="448"/>
            <ac:picMk id="4" creationId="{6AC4EAE6-21B0-4856-96F5-FF1642AD7534}"/>
          </ac:picMkLst>
        </pc:picChg>
        <pc:picChg chg="add mod">
          <ac:chgData name="Helei Pacheco" userId="72c96b44-f947-493f-a519-8b3b626c2bc2" providerId="ADAL" clId="{A3FAB543-3892-4249-AE21-910CB6807D5A}" dt="2023-04-26T01:52:02.887" v="1399" actId="1037"/>
          <ac:picMkLst>
            <pc:docMk/>
            <pc:sldMk cId="2849304643" sldId="448"/>
            <ac:picMk id="25" creationId="{50E0C49E-E0B3-4630-B871-48D5B4F816E3}"/>
          </ac:picMkLst>
        </pc:picChg>
      </pc:sldChg>
      <pc:sldChg chg="addSp delSp modSp mod">
        <pc:chgData name="Helei Pacheco" userId="72c96b44-f947-493f-a519-8b3b626c2bc2" providerId="ADAL" clId="{A3FAB543-3892-4249-AE21-910CB6807D5A}" dt="2023-04-26T03:03:13.979" v="5160"/>
        <pc:sldMkLst>
          <pc:docMk/>
          <pc:sldMk cId="2653065967" sldId="449"/>
        </pc:sldMkLst>
        <pc:spChg chg="add mod">
          <ac:chgData name="Helei Pacheco" userId="72c96b44-f947-493f-a519-8b3b626c2bc2" providerId="ADAL" clId="{A3FAB543-3892-4249-AE21-910CB6807D5A}" dt="2023-04-26T03:02:30.681" v="5157" actId="20577"/>
          <ac:spMkLst>
            <pc:docMk/>
            <pc:sldMk cId="2653065967" sldId="449"/>
            <ac:spMk id="12" creationId="{147B6288-62BD-496A-B0FA-8092E7DB4689}"/>
          </ac:spMkLst>
        </pc:spChg>
        <pc:spChg chg="add mod">
          <ac:chgData name="Helei Pacheco" userId="72c96b44-f947-493f-a519-8b3b626c2bc2" providerId="ADAL" clId="{A3FAB543-3892-4249-AE21-910CB6807D5A}" dt="2023-04-26T03:03:13.979" v="5160"/>
          <ac:spMkLst>
            <pc:docMk/>
            <pc:sldMk cId="2653065967" sldId="449"/>
            <ac:spMk id="13" creationId="{326478D5-9980-419E-BB8E-165FD988BD2E}"/>
          </ac:spMkLst>
        </pc:spChg>
        <pc:spChg chg="del mod">
          <ac:chgData name="Helei Pacheco" userId="72c96b44-f947-493f-a519-8b3b626c2bc2" providerId="ADAL" clId="{A3FAB543-3892-4249-AE21-910CB6807D5A}" dt="2023-04-26T02:56:06.904" v="4905" actId="478"/>
          <ac:spMkLst>
            <pc:docMk/>
            <pc:sldMk cId="2653065967" sldId="449"/>
            <ac:spMk id="14" creationId="{B5828251-E382-4CA9-9F65-421161CE9061}"/>
          </ac:spMkLst>
        </pc:spChg>
        <pc:spChg chg="del mod">
          <ac:chgData name="Helei Pacheco" userId="72c96b44-f947-493f-a519-8b3b626c2bc2" providerId="ADAL" clId="{A3FAB543-3892-4249-AE21-910CB6807D5A}" dt="2023-04-26T03:03:13.624" v="5159" actId="478"/>
          <ac:spMkLst>
            <pc:docMk/>
            <pc:sldMk cId="2653065967" sldId="449"/>
            <ac:spMk id="99" creationId="{C5B4570E-4924-4E35-84D3-67AA203DA34E}"/>
          </ac:spMkLst>
        </pc:spChg>
        <pc:graphicFrameChg chg="add del mod modGraphic">
          <ac:chgData name="Helei Pacheco" userId="72c96b44-f947-493f-a519-8b3b626c2bc2" providerId="ADAL" clId="{A3FAB543-3892-4249-AE21-910CB6807D5A}" dt="2023-04-26T03:00:43.527" v="5137" actId="478"/>
          <ac:graphicFrameMkLst>
            <pc:docMk/>
            <pc:sldMk cId="2653065967" sldId="449"/>
            <ac:graphicFrameMk id="2" creationId="{2C956AAE-76CF-49C6-A368-18995C737DCF}"/>
          </ac:graphicFrameMkLst>
        </pc:graphicFrameChg>
      </pc:sldChg>
      <pc:sldChg chg="del">
        <pc:chgData name="Helei Pacheco" userId="72c96b44-f947-493f-a519-8b3b626c2bc2" providerId="ADAL" clId="{A3FAB543-3892-4249-AE21-910CB6807D5A}" dt="2023-04-26T02:50:51.801" v="4613" actId="2696"/>
        <pc:sldMkLst>
          <pc:docMk/>
          <pc:sldMk cId="1952922744" sldId="450"/>
        </pc:sldMkLst>
      </pc:sldChg>
      <pc:sldChg chg="addSp modSp mod">
        <pc:chgData name="Helei Pacheco" userId="72c96b44-f947-493f-a519-8b3b626c2bc2" providerId="ADAL" clId="{A3FAB543-3892-4249-AE21-910CB6807D5A}" dt="2023-04-26T01:23:08.098" v="11" actId="14100"/>
        <pc:sldMkLst>
          <pc:docMk/>
          <pc:sldMk cId="3828169187" sldId="451"/>
        </pc:sldMkLst>
        <pc:spChg chg="mod">
          <ac:chgData name="Helei Pacheco" userId="72c96b44-f947-493f-a519-8b3b626c2bc2" providerId="ADAL" clId="{A3FAB543-3892-4249-AE21-910CB6807D5A}" dt="2023-04-26T01:21:06.579" v="0" actId="1076"/>
          <ac:spMkLst>
            <pc:docMk/>
            <pc:sldMk cId="3828169187" sldId="451"/>
            <ac:spMk id="44" creationId="{CC9E9FB0-8461-406D-B661-4FD75126889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4" creationId="{03FC041B-FD5B-4D71-AD8C-310E59726E29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5" creationId="{A3DDFB2F-F791-42C8-9DCC-08117CDDD47A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6" creationId="{05E79E2B-9D23-4B22-9B4D-913331DB736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7" creationId="{19924326-4781-491E-932E-6368B06626E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8" creationId="{D46EFCFF-C7DA-470E-B7D7-277F58F076AC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19" creationId="{4BC9BCF3-7FF7-4F6B-8770-B837D9128B4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0" creationId="{5CE1B754-EC27-4893-BCEB-A17C5D5D216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1" creationId="{3995FC70-287C-4691-AD3C-0E777FE6AD0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2" creationId="{670EB2CF-843D-4762-866C-589ED5D8CEE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3" creationId="{6D9FF4A1-3E91-40EC-AEBA-3C6C9D5D5DF9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4" creationId="{C9915BE0-71EC-4AA4-9409-A9E8801AB178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5" creationId="{B3B6A0B0-791C-432A-A4B7-AB7DACC378DC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6" creationId="{9C2AB0CF-D25D-4ACC-A72C-D81BF7C0549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7" creationId="{4A44EA8D-921B-4F21-85FD-5F7DB4E0DCC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8" creationId="{0E07C2DD-F78D-4C78-B50A-B0A44139DE8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29" creationId="{A843B0A2-8132-4C7F-9856-F9869B4AC3C9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0" creationId="{92727134-25BA-4A3E-8BD1-289ED83D71D4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1" creationId="{49F16326-2EFA-4E3C-AE2D-678DA0BAAC5C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2" creationId="{E5B2CAEA-FEC6-4F3E-9824-58BE00A87AC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3" creationId="{871A1C03-17F5-4134-9FC5-285999EA75C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4" creationId="{773CA9E9-09E9-48DF-AECC-976B6D1399EC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5" creationId="{0E5B6E1B-13B4-492E-B642-4FE8FC0DD37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6" creationId="{1B636C65-24E7-4914-A018-F7B2686B77E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7" creationId="{A65147B3-800E-4F17-9DB7-C91E76F8D54D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8" creationId="{42FEC1A1-F938-4786-ACA8-7E08C745F481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39" creationId="{F40052C7-5627-404C-990D-7BB82CEE50A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0" creationId="{3B60B86B-733B-4113-9CEE-3AD19E0EAB35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1" creationId="{F3F75A5E-9BA0-4B56-B21E-E8FA8D01B13B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2" creationId="{AF34B088-1CB0-49E3-9193-5F220A92D4B9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3" creationId="{0BF4F693-DFC7-4F46-877E-5D203B1249CE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4" creationId="{4CBB518A-6A83-43D9-A6D0-68F6469F1124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5" creationId="{80C560BC-C0A5-4C97-BAA7-49976E61E594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6" creationId="{DCCF85C3-BCC9-4BE8-8A87-A232EF6D24C3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7" creationId="{DCBC0375-DE9B-4174-8977-AD617753FB85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8" creationId="{4198F131-60EB-4526-8ADA-76BCBCDD2D8E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49" creationId="{E6190BAF-0348-4710-9E06-28F11559E092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0" creationId="{93C76FCE-F4F6-4822-BDDC-29BA141A4D74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1" creationId="{3FD7A6A4-5EBC-43FD-B4FA-47E99538AEC2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2" creationId="{178259F2-BDDF-4F76-8A80-202BA1F4D7E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3" creationId="{0BAFF242-2164-49B8-95E3-4651457B086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4" creationId="{7FD5715E-7E78-4CE5-A691-9BBB11F3F79E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5" creationId="{A75FDF69-1B6D-4BF6-972F-7595D25DC4F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6" creationId="{D9DFFADD-899F-4CC3-84DE-CB990A46CC82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7" creationId="{25D966AF-2A6F-4F95-950A-A64153177E0A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8" creationId="{9725A6EA-8E4B-4B78-9D5E-38D1ADECA355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59" creationId="{A687D2CE-33CE-4AB4-940F-873643A0B758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0" creationId="{8E22DAB9-1EF7-456C-9D89-E56A90AE72FE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1" creationId="{B1526FA2-4E40-4369-B4BE-642AA2F86CF2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3" creationId="{E6205FDE-CAF0-49EB-9972-BFD11A9C1E9A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4" creationId="{52BF7DC4-1A96-466A-A4E0-2ADDB5F60EDE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5" creationId="{7C81FC61-DEA2-4456-AE2F-9C3C409499AA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6" creationId="{51222D30-A1B7-4814-ADE3-885F03BB2957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7" creationId="{D2C0E109-45CD-4C82-A714-93469E9C320F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8" creationId="{8C476C9D-999E-49A6-AA1F-2E4077A5CFF8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69" creationId="{3F0E4102-0E28-419A-9FF8-D0993E206BC4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70" creationId="{ECF71E1F-7C95-4667-8830-F52ED3D22B06}"/>
          </ac:spMkLst>
        </pc:spChg>
        <pc:spChg chg="mod">
          <ac:chgData name="Helei Pacheco" userId="72c96b44-f947-493f-a519-8b3b626c2bc2" providerId="ADAL" clId="{A3FAB543-3892-4249-AE21-910CB6807D5A}" dt="2023-04-26T01:21:16.454" v="1"/>
          <ac:spMkLst>
            <pc:docMk/>
            <pc:sldMk cId="3828169187" sldId="451"/>
            <ac:spMk id="171" creationId="{FA66D409-3808-4E23-9AA2-E98595329B40}"/>
          </ac:spMkLst>
        </pc:spChg>
        <pc:grpChg chg="add mod">
          <ac:chgData name="Helei Pacheco" userId="72c96b44-f947-493f-a519-8b3b626c2bc2" providerId="ADAL" clId="{A3FAB543-3892-4249-AE21-910CB6807D5A}" dt="2023-04-26T01:22:22.643" v="9" actId="14100"/>
          <ac:grpSpMkLst>
            <pc:docMk/>
            <pc:sldMk cId="3828169187" sldId="451"/>
            <ac:grpSpMk id="113" creationId="{E60AC75D-C953-43FE-84A4-2C26825CB3B4}"/>
          </ac:grpSpMkLst>
        </pc:grpChg>
        <pc:picChg chg="mod">
          <ac:chgData name="Helei Pacheco" userId="72c96b44-f947-493f-a519-8b3b626c2bc2" providerId="ADAL" clId="{A3FAB543-3892-4249-AE21-910CB6807D5A}" dt="2023-04-26T01:21:16.454" v="1"/>
          <ac:picMkLst>
            <pc:docMk/>
            <pc:sldMk cId="3828169187" sldId="451"/>
            <ac:picMk id="162" creationId="{76B0F450-5D78-41FB-9D53-6AC0765D9CD3}"/>
          </ac:picMkLst>
        </pc:picChg>
        <pc:cxnChg chg="add mod">
          <ac:chgData name="Helei Pacheco" userId="72c96b44-f947-493f-a519-8b3b626c2bc2" providerId="ADAL" clId="{A3FAB543-3892-4249-AE21-910CB6807D5A}" dt="2023-04-26T01:23:08.098" v="11" actId="14100"/>
          <ac:cxnSpMkLst>
            <pc:docMk/>
            <pc:sldMk cId="3828169187" sldId="451"/>
            <ac:cxnSpMk id="172" creationId="{9414948B-2095-454A-8993-863BCA1F8A78}"/>
          </ac:cxnSpMkLst>
        </pc:cxnChg>
      </pc:sldChg>
      <pc:sldChg chg="delSp modSp add mod ord">
        <pc:chgData name="Helei Pacheco" userId="72c96b44-f947-493f-a519-8b3b626c2bc2" providerId="ADAL" clId="{A3FAB543-3892-4249-AE21-910CB6807D5A}" dt="2023-04-26T01:52:18.547" v="1400" actId="20577"/>
        <pc:sldMkLst>
          <pc:docMk/>
          <pc:sldMk cId="3801165475" sldId="452"/>
        </pc:sldMkLst>
        <pc:spChg chg="mod">
          <ac:chgData name="Helei Pacheco" userId="72c96b44-f947-493f-a519-8b3b626c2bc2" providerId="ADAL" clId="{A3FAB543-3892-4249-AE21-910CB6807D5A}" dt="2023-04-26T01:52:18.547" v="1400" actId="20577"/>
          <ac:spMkLst>
            <pc:docMk/>
            <pc:sldMk cId="3801165475" sldId="452"/>
            <ac:spMk id="14" creationId="{9145D730-CE3C-41DC-B42E-C27A05C1CC10}"/>
          </ac:spMkLst>
        </pc:spChg>
        <pc:spChg chg="del mod">
          <ac:chgData name="Helei Pacheco" userId="72c96b44-f947-493f-a519-8b3b626c2bc2" providerId="ADAL" clId="{A3FAB543-3892-4249-AE21-910CB6807D5A}" dt="2023-04-26T01:35:27.057" v="623" actId="478"/>
          <ac:spMkLst>
            <pc:docMk/>
            <pc:sldMk cId="3801165475" sldId="452"/>
            <ac:spMk id="18" creationId="{ABFEB595-4340-4A63-953D-8B1396DD4A4B}"/>
          </ac:spMkLst>
        </pc:spChg>
        <pc:spChg chg="del mod">
          <ac:chgData name="Helei Pacheco" userId="72c96b44-f947-493f-a519-8b3b626c2bc2" providerId="ADAL" clId="{A3FAB543-3892-4249-AE21-910CB6807D5A}" dt="2023-04-26T01:35:35.533" v="629" actId="478"/>
          <ac:spMkLst>
            <pc:docMk/>
            <pc:sldMk cId="3801165475" sldId="452"/>
            <ac:spMk id="22" creationId="{A181586B-6425-4BAF-9125-DB87B424F8B1}"/>
          </ac:spMkLst>
        </pc:spChg>
        <pc:spChg chg="del">
          <ac:chgData name="Helei Pacheco" userId="72c96b44-f947-493f-a519-8b3b626c2bc2" providerId="ADAL" clId="{A3FAB543-3892-4249-AE21-910CB6807D5A}" dt="2023-04-26T01:35:29.761" v="624" actId="478"/>
          <ac:spMkLst>
            <pc:docMk/>
            <pc:sldMk cId="3801165475" sldId="452"/>
            <ac:spMk id="24" creationId="{F246C39F-EE31-463C-980F-23A0195B0A0F}"/>
          </ac:spMkLst>
        </pc:spChg>
        <pc:spChg chg="del mod">
          <ac:chgData name="Helei Pacheco" userId="72c96b44-f947-493f-a519-8b3b626c2bc2" providerId="ADAL" clId="{A3FAB543-3892-4249-AE21-910CB6807D5A}" dt="2023-04-26T01:35:32.662" v="626" actId="478"/>
          <ac:spMkLst>
            <pc:docMk/>
            <pc:sldMk cId="3801165475" sldId="452"/>
            <ac:spMk id="39" creationId="{6D92CA1E-5202-4550-B350-453B8AB0CAD7}"/>
          </ac:spMkLst>
        </pc:spChg>
        <pc:grpChg chg="del">
          <ac:chgData name="Helei Pacheco" userId="72c96b44-f947-493f-a519-8b3b626c2bc2" providerId="ADAL" clId="{A3FAB543-3892-4249-AE21-910CB6807D5A}" dt="2023-04-26T01:35:34.202" v="627" actId="478"/>
          <ac:grpSpMkLst>
            <pc:docMk/>
            <pc:sldMk cId="3801165475" sldId="452"/>
            <ac:grpSpMk id="21" creationId="{24464F3D-D5C9-4C31-8899-86EFB8C67ED0}"/>
          </ac:grpSpMkLst>
        </pc:grpChg>
        <pc:picChg chg="del">
          <ac:chgData name="Helei Pacheco" userId="72c96b44-f947-493f-a519-8b3b626c2bc2" providerId="ADAL" clId="{A3FAB543-3892-4249-AE21-910CB6807D5A}" dt="2023-04-26T01:35:40.066" v="632" actId="478"/>
          <ac:picMkLst>
            <pc:docMk/>
            <pc:sldMk cId="3801165475" sldId="452"/>
            <ac:picMk id="4" creationId="{6AC4EAE6-21B0-4856-96F5-FF1642AD7534}"/>
          </ac:picMkLst>
        </pc:picChg>
        <pc:picChg chg="del">
          <ac:chgData name="Helei Pacheco" userId="72c96b44-f947-493f-a519-8b3b626c2bc2" providerId="ADAL" clId="{A3FAB543-3892-4249-AE21-910CB6807D5A}" dt="2023-04-26T01:35:38.573" v="631" actId="478"/>
          <ac:picMkLst>
            <pc:docMk/>
            <pc:sldMk cId="3801165475" sldId="452"/>
            <ac:picMk id="7" creationId="{65FB01CD-EDBC-41E8-98DB-D838780E2C7D}"/>
          </ac:picMkLst>
        </pc:picChg>
        <pc:picChg chg="del">
          <ac:chgData name="Helei Pacheco" userId="72c96b44-f947-493f-a519-8b3b626c2bc2" providerId="ADAL" clId="{A3FAB543-3892-4249-AE21-910CB6807D5A}" dt="2023-04-26T01:35:36.789" v="630" actId="478"/>
          <ac:picMkLst>
            <pc:docMk/>
            <pc:sldMk cId="3801165475" sldId="452"/>
            <ac:picMk id="16" creationId="{154C5776-2E5B-4EF4-B34C-02E143172B46}"/>
          </ac:picMkLst>
        </pc:picChg>
      </pc:sldChg>
      <pc:sldChg chg="modSp add mod">
        <pc:chgData name="Helei Pacheco" userId="72c96b44-f947-493f-a519-8b3b626c2bc2" providerId="ADAL" clId="{A3FAB543-3892-4249-AE21-910CB6807D5A}" dt="2023-04-26T02:11:21.364" v="2874" actId="20577"/>
        <pc:sldMkLst>
          <pc:docMk/>
          <pc:sldMk cId="2687815399" sldId="453"/>
        </pc:sldMkLst>
        <pc:spChg chg="mod">
          <ac:chgData name="Helei Pacheco" userId="72c96b44-f947-493f-a519-8b3b626c2bc2" providerId="ADAL" clId="{A3FAB543-3892-4249-AE21-910CB6807D5A}" dt="2023-04-26T02:11:21.364" v="2874" actId="20577"/>
          <ac:spMkLst>
            <pc:docMk/>
            <pc:sldMk cId="2687815399" sldId="453"/>
            <ac:spMk id="14" creationId="{9145D730-CE3C-41DC-B42E-C27A05C1CC10}"/>
          </ac:spMkLst>
        </pc:spChg>
      </pc:sldChg>
      <pc:sldChg chg="addSp delSp modSp add mod">
        <pc:chgData name="Helei Pacheco" userId="72c96b44-f947-493f-a519-8b3b626c2bc2" providerId="ADAL" clId="{A3FAB543-3892-4249-AE21-910CB6807D5A}" dt="2023-04-26T03:16:45.075" v="5570" actId="20577"/>
        <pc:sldMkLst>
          <pc:docMk/>
          <pc:sldMk cId="1320471428" sldId="454"/>
        </pc:sldMkLst>
        <pc:spChg chg="add del mod">
          <ac:chgData name="Helei Pacheco" userId="72c96b44-f947-493f-a519-8b3b626c2bc2" providerId="ADAL" clId="{A3FAB543-3892-4249-AE21-910CB6807D5A}" dt="2023-04-26T02:24:14.082" v="3437" actId="478"/>
          <ac:spMkLst>
            <pc:docMk/>
            <pc:sldMk cId="1320471428" sldId="454"/>
            <ac:spMk id="2" creationId="{7F973E97-8EB2-4400-86E3-B39AE815F557}"/>
          </ac:spMkLst>
        </pc:spChg>
        <pc:spChg chg="add del mod">
          <ac:chgData name="Helei Pacheco" userId="72c96b44-f947-493f-a519-8b3b626c2bc2" providerId="ADAL" clId="{A3FAB543-3892-4249-AE21-910CB6807D5A}" dt="2023-04-26T02:24:24.969" v="3439" actId="478"/>
          <ac:spMkLst>
            <pc:docMk/>
            <pc:sldMk cId="1320471428" sldId="454"/>
            <ac:spMk id="4" creationId="{B1D44854-2361-42E1-9205-94BA83666F50}"/>
          </ac:spMkLst>
        </pc:spChg>
        <pc:spChg chg="add del mod">
          <ac:chgData name="Helei Pacheco" userId="72c96b44-f947-493f-a519-8b3b626c2bc2" providerId="ADAL" clId="{A3FAB543-3892-4249-AE21-910CB6807D5A}" dt="2023-04-26T02:24:26.626" v="3440" actId="478"/>
          <ac:spMkLst>
            <pc:docMk/>
            <pc:sldMk cId="1320471428" sldId="454"/>
            <ac:spMk id="12" creationId="{A55C74B4-3D16-44FA-A3A7-FE6475F68798}"/>
          </ac:spMkLst>
        </pc:spChg>
        <pc:spChg chg="add del mod">
          <ac:chgData name="Helei Pacheco" userId="72c96b44-f947-493f-a519-8b3b626c2bc2" providerId="ADAL" clId="{A3FAB543-3892-4249-AE21-910CB6807D5A}" dt="2023-04-26T02:24:09.691" v="3435" actId="478"/>
          <ac:spMkLst>
            <pc:docMk/>
            <pc:sldMk cId="1320471428" sldId="454"/>
            <ac:spMk id="13" creationId="{3CCE082C-7EA7-4A34-99B3-8984F365640E}"/>
          </ac:spMkLst>
        </pc:spChg>
        <pc:spChg chg="del">
          <ac:chgData name="Helei Pacheco" userId="72c96b44-f947-493f-a519-8b3b626c2bc2" providerId="ADAL" clId="{A3FAB543-3892-4249-AE21-910CB6807D5A}" dt="2023-04-26T02:13:21.085" v="2876" actId="478"/>
          <ac:spMkLst>
            <pc:docMk/>
            <pc:sldMk cId="1320471428" sldId="454"/>
            <ac:spMk id="14" creationId="{9145D730-CE3C-41DC-B42E-C27A05C1CC10}"/>
          </ac:spMkLst>
        </pc:spChg>
        <pc:spChg chg="add del mod ord">
          <ac:chgData name="Helei Pacheco" userId="72c96b44-f947-493f-a519-8b3b626c2bc2" providerId="ADAL" clId="{A3FAB543-3892-4249-AE21-910CB6807D5A}" dt="2023-04-26T02:18:47.622" v="2934" actId="478"/>
          <ac:spMkLst>
            <pc:docMk/>
            <pc:sldMk cId="1320471428" sldId="454"/>
            <ac:spMk id="15" creationId="{FAD566DB-011C-49C0-97C3-C3C66908D0B2}"/>
          </ac:spMkLst>
        </pc:spChg>
        <pc:spChg chg="add mod">
          <ac:chgData name="Helei Pacheco" userId="72c96b44-f947-493f-a519-8b3b626c2bc2" providerId="ADAL" clId="{A3FAB543-3892-4249-AE21-910CB6807D5A}" dt="2023-04-26T02:24:49.211" v="3444"/>
          <ac:spMkLst>
            <pc:docMk/>
            <pc:sldMk cId="1320471428" sldId="454"/>
            <ac:spMk id="17" creationId="{A19D561D-6743-42F4-92F3-BA7A4577F60C}"/>
          </ac:spMkLst>
        </pc:spChg>
        <pc:spChg chg="add mod">
          <ac:chgData name="Helei Pacheco" userId="72c96b44-f947-493f-a519-8b3b626c2bc2" providerId="ADAL" clId="{A3FAB543-3892-4249-AE21-910CB6807D5A}" dt="2023-04-26T02:24:49.211" v="3444"/>
          <ac:spMkLst>
            <pc:docMk/>
            <pc:sldMk cId="1320471428" sldId="454"/>
            <ac:spMk id="18" creationId="{31C5F758-A64B-4460-8743-9608332B4643}"/>
          </ac:spMkLst>
        </pc:spChg>
        <pc:spChg chg="add mod">
          <ac:chgData name="Helei Pacheco" userId="72c96b44-f947-493f-a519-8b3b626c2bc2" providerId="ADAL" clId="{A3FAB543-3892-4249-AE21-910CB6807D5A}" dt="2023-04-26T02:50:42.323" v="4612" actId="113"/>
          <ac:spMkLst>
            <pc:docMk/>
            <pc:sldMk cId="1320471428" sldId="454"/>
            <ac:spMk id="19" creationId="{0D603BE5-2E00-43A1-A3D7-8D8266DACE83}"/>
          </ac:spMkLst>
        </pc:spChg>
        <pc:grpChg chg="add del mod">
          <ac:chgData name="Helei Pacheco" userId="72c96b44-f947-493f-a519-8b3b626c2bc2" providerId="ADAL" clId="{A3FAB543-3892-4249-AE21-910CB6807D5A}" dt="2023-04-26T02:26:26.243" v="3452" actId="478"/>
          <ac:grpSpMkLst>
            <pc:docMk/>
            <pc:sldMk cId="1320471428" sldId="454"/>
            <ac:grpSpMk id="16" creationId="{919E6DC3-A97E-49DB-A638-B51C44C7DE36}"/>
          </ac:grpSpMkLst>
        </pc:grpChg>
        <pc:graphicFrameChg chg="add del mod modGraphic">
          <ac:chgData name="Helei Pacheco" userId="72c96b44-f947-493f-a519-8b3b626c2bc2" providerId="ADAL" clId="{A3FAB543-3892-4249-AE21-910CB6807D5A}" dt="2023-04-26T02:18:45.871" v="2933" actId="478"/>
          <ac:graphicFrameMkLst>
            <pc:docMk/>
            <pc:sldMk cId="1320471428" sldId="454"/>
            <ac:graphicFrameMk id="5" creationId="{205FFFDE-F66D-4CA9-92FA-11B12FF70E13}"/>
          </ac:graphicFrameMkLst>
        </pc:graphicFrameChg>
        <pc:graphicFrameChg chg="add mod modGraphic">
          <ac:chgData name="Helei Pacheco" userId="72c96b44-f947-493f-a519-8b3b626c2bc2" providerId="ADAL" clId="{A3FAB543-3892-4249-AE21-910CB6807D5A}" dt="2023-04-26T03:16:45.075" v="5570" actId="20577"/>
          <ac:graphicFrameMkLst>
            <pc:docMk/>
            <pc:sldMk cId="1320471428" sldId="454"/>
            <ac:graphicFrameMk id="6" creationId="{885C1EFF-84E9-40F4-BB1F-076DA942EFB1}"/>
          </ac:graphicFrameMkLst>
        </pc:graphicFrameChg>
        <pc:picChg chg="add del mod">
          <ac:chgData name="Helei Pacheco" userId="72c96b44-f947-493f-a519-8b3b626c2bc2" providerId="ADAL" clId="{A3FAB543-3892-4249-AE21-910CB6807D5A}" dt="2023-04-26T02:33:25.632" v="4008" actId="478"/>
          <ac:picMkLst>
            <pc:docMk/>
            <pc:sldMk cId="1320471428" sldId="454"/>
            <ac:picMk id="8" creationId="{B28D6787-0588-4B92-A535-98F91053F225}"/>
          </ac:picMkLst>
        </pc:picChg>
      </pc:sldChg>
      <pc:sldChg chg="addSp delSp modSp add del mod">
        <pc:chgData name="Helei Pacheco" userId="72c96b44-f947-493f-a519-8b3b626c2bc2" providerId="ADAL" clId="{A3FAB543-3892-4249-AE21-910CB6807D5A}" dt="2023-04-26T03:18:23.956" v="5571" actId="2696"/>
        <pc:sldMkLst>
          <pc:docMk/>
          <pc:sldMk cId="3904145752" sldId="455"/>
        </pc:sldMkLst>
        <pc:spChg chg="add mod">
          <ac:chgData name="Helei Pacheco" userId="72c96b44-f947-493f-a519-8b3b626c2bc2" providerId="ADAL" clId="{A3FAB543-3892-4249-AE21-910CB6807D5A}" dt="2023-04-26T03:03:21.030" v="5163"/>
          <ac:spMkLst>
            <pc:docMk/>
            <pc:sldMk cId="3904145752" sldId="455"/>
            <ac:spMk id="10" creationId="{4E07DDAE-467E-41A4-8556-3618B2290282}"/>
          </ac:spMkLst>
        </pc:spChg>
        <pc:spChg chg="del mod">
          <ac:chgData name="Helei Pacheco" userId="72c96b44-f947-493f-a519-8b3b626c2bc2" providerId="ADAL" clId="{A3FAB543-3892-4249-AE21-910CB6807D5A}" dt="2023-04-26T03:03:20.653" v="5162" actId="478"/>
          <ac:spMkLst>
            <pc:docMk/>
            <pc:sldMk cId="3904145752" sldId="455"/>
            <ac:spMk id="99" creationId="{C5B4570E-4924-4E35-84D3-67AA203DA34E}"/>
          </ac:spMkLst>
        </pc:spChg>
        <pc:picChg chg="del mod">
          <ac:chgData name="Helei Pacheco" userId="72c96b44-f947-493f-a519-8b3b626c2bc2" providerId="ADAL" clId="{A3FAB543-3892-4249-AE21-910CB6807D5A}" dt="2023-04-26T03:03:24.205" v="5165" actId="478"/>
          <ac:picMkLst>
            <pc:docMk/>
            <pc:sldMk cId="3904145752" sldId="455"/>
            <ac:picMk id="7" creationId="{1681E696-7E94-4CB9-8B0F-A24F334C63A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96629C-AA79-4107-B30D-1855714023CF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96C4182-7CD8-4A37-B143-DE91AD53C559}">
      <dgm:prSet phldrT="[Texto]" custT="1"/>
      <dgm:spPr/>
      <dgm:t>
        <a:bodyPr/>
        <a:lstStyle/>
        <a:p>
          <a:r>
            <a: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Aprobación de Planes</a:t>
          </a:r>
        </a:p>
      </dgm:t>
    </dgm:pt>
    <dgm:pt modelId="{1CFF17F1-166F-473D-A2AF-EA966E0846B7}" type="parTrans" cxnId="{BBEF8222-EC8C-4CA6-B753-0AEC91559B1D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F63B95C-B485-4A3F-9BE5-C55C902821ED}" type="sibTrans" cxnId="{BBEF8222-EC8C-4CA6-B753-0AEC91559B1D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663DC6F-3D9E-48B3-8AB1-3A67B84E01E8}">
      <dgm:prSet phldrT="[Texto]" custT="1"/>
      <dgm:spPr/>
      <dgm:t>
        <a:bodyPr/>
        <a:lstStyle/>
        <a:p>
          <a:pPr algn="l"/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GTM envía las condiciones y planes.</a:t>
          </a:r>
        </a:p>
      </dgm:t>
    </dgm:pt>
    <dgm:pt modelId="{DF4D321F-01BF-4B63-8D43-093817F4584F}" type="parTrans" cxnId="{F7F45905-2803-48A0-BA61-205510B9C51E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7A88085-457B-4DC3-9C3C-AA0A4C92FCE7}" type="sibTrans" cxnId="{F7F45905-2803-48A0-BA61-205510B9C51E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63F2EE6-CA18-45D0-A470-4989384E5A72}">
      <dgm:prSet phldrT="[Texto]" custT="1"/>
      <dgm:spPr/>
      <dgm:t>
        <a:bodyPr/>
        <a:lstStyle/>
        <a:p>
          <a:r>
            <a: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Liquidación</a:t>
          </a:r>
        </a:p>
      </dgm:t>
    </dgm:pt>
    <dgm:pt modelId="{71869EE3-2379-4BAC-9298-BB3AB1AF3AB0}" type="parTrans" cxnId="{FE7E7A13-FE14-4F53-B184-5072800BAC77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B6E450F-E3B0-430F-9EFE-378219F80A44}" type="sibTrans" cxnId="{FE7E7A13-FE14-4F53-B184-5072800BAC77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CF4903C-43CE-436C-8580-BD29E2552FE1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generan bases</a:t>
          </a:r>
        </a:p>
      </dgm:t>
    </dgm:pt>
    <dgm:pt modelId="{79D7CBC1-D18A-4587-A91B-F5A30F140FCE}" type="parTrans" cxnId="{1B86574E-0A9E-42A4-9504-DEB5E7E97713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7C3E4BD-CAF2-4621-99A9-71620CA700FC}" type="sibTrans" cxnId="{1B86574E-0A9E-42A4-9504-DEB5E7E97713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69953A5-D615-44CE-889D-D747D7063125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Cálculo</a:t>
          </a:r>
        </a:p>
      </dgm:t>
    </dgm:pt>
    <dgm:pt modelId="{19E90599-0991-4BE2-B03E-1A9B7835E673}" type="parTrans" cxnId="{BEF598CB-72BF-427A-8AD3-74375AC44BC2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F1A2C14-BC2E-438D-A704-27F8D542FCF9}" type="sibTrans" cxnId="{BEF598CB-72BF-427A-8AD3-74375AC44BC2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A1D29B1-EC83-4A91-B2BE-894CF2F17749}">
      <dgm:prSet phldrT="[Texto]" custT="1"/>
      <dgm:spPr/>
      <dgm:t>
        <a:bodyPr/>
        <a:lstStyle/>
        <a:p>
          <a:r>
            <a: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Aprobación /Comunicación</a:t>
          </a:r>
        </a:p>
      </dgm:t>
    </dgm:pt>
    <dgm:pt modelId="{EC0A24DC-3BC9-4853-B7AD-36BBB4500CE2}" type="parTrans" cxnId="{0AE8AC19-8A4F-4CC5-B940-0459B9C63299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72F1AFB-1DD9-4511-A556-57BA885F5F47}" type="sibTrans" cxnId="{0AE8AC19-8A4F-4CC5-B940-0459B9C63299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828D466-E504-4E6B-95CE-76DF3B42E8D1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Finanzas aprueba</a:t>
          </a:r>
        </a:p>
      </dgm:t>
    </dgm:pt>
    <dgm:pt modelId="{E244DA70-F313-405B-B1B2-26C8B2687C55}" type="parTrans" cxnId="{42DF9CAB-74FD-4113-8ED5-A5ABB915B1FD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F43DD85-C146-419F-9A65-61D923BC9605}" type="sibTrans" cxnId="{42DF9CAB-74FD-4113-8ED5-A5ABB915B1FD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FD97E05-BB0D-4EB3-AD9A-BA3E64AF4372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Control</a:t>
          </a:r>
        </a:p>
      </dgm:t>
    </dgm:pt>
    <dgm:pt modelId="{F363853F-4677-45A1-8075-E846067968F2}" type="parTrans" cxnId="{96E1D168-DAF4-4649-B4DA-67F9E7BCE44A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6A24E48-03F2-48C6-9733-A82348B47AA7}" type="sibTrans" cxnId="{96E1D168-DAF4-4649-B4DA-67F9E7BCE44A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AAFE2B7-2CCC-4F0C-A1D2-5F862BE4FFD0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comunica al cliente</a:t>
          </a:r>
        </a:p>
      </dgm:t>
    </dgm:pt>
    <dgm:pt modelId="{5D0453F0-A3F4-4A56-B38B-A18F23E7271E}" type="parTrans" cxnId="{1220B6CD-78BF-41F6-97FD-EA487A46AC1C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A38162-7CB2-45E6-AD42-D43F49B9ACDD}" type="sibTrans" cxnId="{1220B6CD-78BF-41F6-97FD-EA487A46AC1C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C887D6C-82D3-438B-AC5D-01D969717A86}">
      <dgm:prSet phldrT="[Texto]" custT="1"/>
      <dgm:spPr/>
      <dgm:t>
        <a:bodyPr/>
        <a:lstStyle/>
        <a:p>
          <a:r>
            <a: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Envío de Factura</a:t>
          </a:r>
        </a:p>
      </dgm:t>
    </dgm:pt>
    <dgm:pt modelId="{67DDD051-1256-4C06-995E-84CA105F901B}" type="parTrans" cxnId="{05E466D5-762B-4B7E-8313-F66718094000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2E3D5F1-6D74-48F2-908A-CE2019E5404A}" type="sibTrans" cxnId="{05E466D5-762B-4B7E-8313-F66718094000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36497DE-449D-4B7E-A22B-33E0004C8E84}">
      <dgm:prSet phldrT="[Texto]" custT="1"/>
      <dgm:spPr/>
      <dgm:t>
        <a:bodyPr/>
        <a:lstStyle/>
        <a:p>
          <a:r>
            <a:rPr lang="es-E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Orden de Pago</a:t>
          </a:r>
        </a:p>
      </dgm:t>
    </dgm:pt>
    <dgm:pt modelId="{452B4622-38D0-467A-983A-25BCF85AF546}" type="parTrans" cxnId="{9ABB6979-904C-4F52-9AE0-E80BE0C01904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E151261-4D6D-4005-94BF-0F2A5797A3A2}" type="sibTrans" cxnId="{9ABB6979-904C-4F52-9AE0-E80BE0C01904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5CEFB94-1713-4B2D-9FC3-63193F97DFDE}">
      <dgm:prSet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Cliente envía factura.</a:t>
          </a:r>
        </a:p>
      </dgm:t>
    </dgm:pt>
    <dgm:pt modelId="{44A53BA3-9536-4D70-9110-70E01055E546}" type="parTrans" cxnId="{ED5A3C8C-80A3-499C-BE46-549C9565047E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5ACA497-D649-495B-93B2-9BEB1CCF08FB}" type="sibTrans" cxnId="{ED5A3C8C-80A3-499C-BE46-549C9565047E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9344351-2C58-4D68-A329-4343F34AC3D3}">
      <dgm:prSet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controla e ingresa al sistema.</a:t>
          </a:r>
        </a:p>
      </dgm:t>
    </dgm:pt>
    <dgm:pt modelId="{1761F802-DD39-4048-A399-92D9D033C840}" type="parTrans" cxnId="{BDE1B6FD-3373-445F-99DC-52B8DC09B01A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48EC7D1-E0C0-4976-9D54-E5EAD1CB0BA9}" type="sibTrans" cxnId="{BDE1B6FD-3373-445F-99DC-52B8DC09B01A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F7F882-6B73-4497-8D51-FFB0FC1538FB}">
      <dgm:prSet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aprueba el pago.</a:t>
          </a:r>
        </a:p>
      </dgm:t>
    </dgm:pt>
    <dgm:pt modelId="{1D61FB6F-F2D2-4284-9AB0-C5A0FF3CA757}" type="parTrans" cxnId="{B6618991-12C2-434E-AE6F-455D8A914828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AB6C2B6-8ACF-4213-9D6C-04F195D66FE5}" type="sibTrans" cxnId="{B6618991-12C2-434E-AE6F-455D8A914828}">
      <dgm:prSet/>
      <dgm:spPr/>
      <dgm:t>
        <a:bodyPr/>
        <a:lstStyle/>
        <a:p>
          <a:endParaRPr lang="es-ES" sz="16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5EDFD94-24D5-436F-ADE6-763CCD410EB5}">
      <dgm:prSet phldrT="[Texto]" custT="1"/>
      <dgm:spPr/>
      <dgm:t>
        <a:bodyPr/>
        <a:lstStyle/>
        <a:p>
          <a:r>
            <a:rPr lang="es-E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genera OC.</a:t>
          </a:r>
        </a:p>
      </dgm:t>
    </dgm:pt>
    <dgm:pt modelId="{7969B155-F188-4A57-9CCF-6EED9B4D10F4}" type="parTrans" cxnId="{1E250322-C255-4CE8-9429-175F4BD18D97}">
      <dgm:prSet/>
      <dgm:spPr/>
      <dgm:t>
        <a:bodyPr/>
        <a:lstStyle/>
        <a:p>
          <a:endParaRPr lang="es-ES"/>
        </a:p>
      </dgm:t>
    </dgm:pt>
    <dgm:pt modelId="{665743D4-8219-4325-A304-5ACE8A6D8E67}" type="sibTrans" cxnId="{1E250322-C255-4CE8-9429-175F4BD18D97}">
      <dgm:prSet/>
      <dgm:spPr/>
      <dgm:t>
        <a:bodyPr/>
        <a:lstStyle/>
        <a:p>
          <a:endParaRPr lang="es-ES"/>
        </a:p>
      </dgm:t>
    </dgm:pt>
    <dgm:pt modelId="{EB1941AF-266F-43FF-A896-DCBE3BA17B82}" type="pres">
      <dgm:prSet presAssocID="{3F96629C-AA79-4107-B30D-1855714023CF}" presName="Name0" presStyleCnt="0">
        <dgm:presLayoutVars>
          <dgm:dir/>
          <dgm:animLvl val="lvl"/>
          <dgm:resizeHandles val="exact"/>
        </dgm:presLayoutVars>
      </dgm:prSet>
      <dgm:spPr/>
    </dgm:pt>
    <dgm:pt modelId="{5018975A-023A-475C-87A6-A3276984E927}" type="pres">
      <dgm:prSet presAssocID="{3F96629C-AA79-4107-B30D-1855714023CF}" presName="tSp" presStyleCnt="0"/>
      <dgm:spPr/>
    </dgm:pt>
    <dgm:pt modelId="{258066DF-946D-4F52-A184-C8B3AB8594B3}" type="pres">
      <dgm:prSet presAssocID="{3F96629C-AA79-4107-B30D-1855714023CF}" presName="bSp" presStyleCnt="0"/>
      <dgm:spPr/>
    </dgm:pt>
    <dgm:pt modelId="{55B7E39F-5115-46C4-8298-5C6BC9FF7F59}" type="pres">
      <dgm:prSet presAssocID="{3F96629C-AA79-4107-B30D-1855714023CF}" presName="process" presStyleCnt="0"/>
      <dgm:spPr/>
    </dgm:pt>
    <dgm:pt modelId="{182A9DCD-5981-4171-8D51-41573A7D82B4}" type="pres">
      <dgm:prSet presAssocID="{496C4182-7CD8-4A37-B143-DE91AD53C559}" presName="composite1" presStyleCnt="0"/>
      <dgm:spPr/>
    </dgm:pt>
    <dgm:pt modelId="{7CCF7DA7-6731-4F58-A64F-158A4D1C2683}" type="pres">
      <dgm:prSet presAssocID="{496C4182-7CD8-4A37-B143-DE91AD53C559}" presName="dummyNode1" presStyleLbl="node1" presStyleIdx="0" presStyleCnt="5"/>
      <dgm:spPr/>
    </dgm:pt>
    <dgm:pt modelId="{A9256170-9B28-471C-A7E1-ED6C35770C14}" type="pres">
      <dgm:prSet presAssocID="{496C4182-7CD8-4A37-B143-DE91AD53C559}" presName="childNode1" presStyleLbl="bgAcc1" presStyleIdx="0" presStyleCnt="5" custScaleX="163435" custScaleY="99284">
        <dgm:presLayoutVars>
          <dgm:bulletEnabled val="1"/>
        </dgm:presLayoutVars>
      </dgm:prSet>
      <dgm:spPr/>
    </dgm:pt>
    <dgm:pt modelId="{BB179FC0-BAF6-4B00-87E4-78E217FCE915}" type="pres">
      <dgm:prSet presAssocID="{496C4182-7CD8-4A37-B143-DE91AD53C559}" presName="childNode1tx" presStyleLbl="bgAcc1" presStyleIdx="0" presStyleCnt="5">
        <dgm:presLayoutVars>
          <dgm:bulletEnabled val="1"/>
        </dgm:presLayoutVars>
      </dgm:prSet>
      <dgm:spPr/>
    </dgm:pt>
    <dgm:pt modelId="{3A2FCFAD-B483-4974-A1F3-39EB1CBE156C}" type="pres">
      <dgm:prSet presAssocID="{496C4182-7CD8-4A37-B143-DE91AD53C559}" presName="parentNode1" presStyleLbl="node1" presStyleIdx="0" presStyleCnt="5" custScaleX="139302" custScaleY="164396" custLinFactNeighborX="-18413" custLinFactNeighborY="46701">
        <dgm:presLayoutVars>
          <dgm:chMax val="1"/>
          <dgm:bulletEnabled val="1"/>
        </dgm:presLayoutVars>
      </dgm:prSet>
      <dgm:spPr/>
    </dgm:pt>
    <dgm:pt modelId="{29871931-930E-425A-B700-25E93AB1FF2C}" type="pres">
      <dgm:prSet presAssocID="{496C4182-7CD8-4A37-B143-DE91AD53C559}" presName="connSite1" presStyleCnt="0"/>
      <dgm:spPr/>
    </dgm:pt>
    <dgm:pt modelId="{6C042D3A-B994-42ED-A9B5-27DBB715729A}" type="pres">
      <dgm:prSet presAssocID="{9F63B95C-B485-4A3F-9BE5-C55C902821ED}" presName="Name9" presStyleLbl="sibTrans2D1" presStyleIdx="0" presStyleCnt="4" custLinFactNeighborX="38" custLinFactNeighborY="169"/>
      <dgm:spPr/>
    </dgm:pt>
    <dgm:pt modelId="{C69CDD77-E090-4381-BAF7-16AC576251D4}" type="pres">
      <dgm:prSet presAssocID="{B63F2EE6-CA18-45D0-A470-4989384E5A72}" presName="composite2" presStyleCnt="0"/>
      <dgm:spPr/>
    </dgm:pt>
    <dgm:pt modelId="{E53DEDCB-69C2-4466-92B9-43808D156F69}" type="pres">
      <dgm:prSet presAssocID="{B63F2EE6-CA18-45D0-A470-4989384E5A72}" presName="dummyNode2" presStyleLbl="node1" presStyleIdx="0" presStyleCnt="5"/>
      <dgm:spPr/>
    </dgm:pt>
    <dgm:pt modelId="{4364490A-7719-4AC4-A76C-279BFD44FD50}" type="pres">
      <dgm:prSet presAssocID="{B63F2EE6-CA18-45D0-A470-4989384E5A72}" presName="childNode2" presStyleLbl="bgAcc1" presStyleIdx="1" presStyleCnt="5" custScaleX="160897" custScaleY="109079" custLinFactNeighborX="-7999" custLinFactNeighborY="-5698">
        <dgm:presLayoutVars>
          <dgm:bulletEnabled val="1"/>
        </dgm:presLayoutVars>
      </dgm:prSet>
      <dgm:spPr/>
    </dgm:pt>
    <dgm:pt modelId="{C1FC41B8-FA78-4D71-8A28-933FF149EC58}" type="pres">
      <dgm:prSet presAssocID="{B63F2EE6-CA18-45D0-A470-4989384E5A72}" presName="childNode2tx" presStyleLbl="bgAcc1" presStyleIdx="1" presStyleCnt="5">
        <dgm:presLayoutVars>
          <dgm:bulletEnabled val="1"/>
        </dgm:presLayoutVars>
      </dgm:prSet>
      <dgm:spPr/>
    </dgm:pt>
    <dgm:pt modelId="{D39850E7-6908-46B6-8244-556F8B766181}" type="pres">
      <dgm:prSet presAssocID="{B63F2EE6-CA18-45D0-A470-4989384E5A72}" presName="parentNode2" presStyleLbl="node1" presStyleIdx="1" presStyleCnt="5" custScaleX="129261" custScaleY="165788" custLinFactNeighborX="-28016" custLinFactNeighborY="-33936">
        <dgm:presLayoutVars>
          <dgm:chMax val="0"/>
          <dgm:bulletEnabled val="1"/>
        </dgm:presLayoutVars>
      </dgm:prSet>
      <dgm:spPr/>
    </dgm:pt>
    <dgm:pt modelId="{8A297540-7A9D-4C4D-9CC7-D48D78C3D18C}" type="pres">
      <dgm:prSet presAssocID="{B63F2EE6-CA18-45D0-A470-4989384E5A72}" presName="connSite2" presStyleCnt="0"/>
      <dgm:spPr/>
    </dgm:pt>
    <dgm:pt modelId="{FB29522F-33EE-46AA-B2E7-78EE9F0BF39B}" type="pres">
      <dgm:prSet presAssocID="{CB6E450F-E3B0-430F-9EFE-378219F80A44}" presName="Name18" presStyleLbl="sibTrans2D1" presStyleIdx="1" presStyleCnt="4" custLinFactNeighborY="712"/>
      <dgm:spPr/>
    </dgm:pt>
    <dgm:pt modelId="{D5C51E5E-9CE0-40CF-B17D-59BB123E95C7}" type="pres">
      <dgm:prSet presAssocID="{DA1D29B1-EC83-4A91-B2BE-894CF2F17749}" presName="composite1" presStyleCnt="0"/>
      <dgm:spPr/>
    </dgm:pt>
    <dgm:pt modelId="{3F980FA9-9FD9-492B-B659-CFEF2F27600A}" type="pres">
      <dgm:prSet presAssocID="{DA1D29B1-EC83-4A91-B2BE-894CF2F17749}" presName="dummyNode1" presStyleLbl="node1" presStyleIdx="1" presStyleCnt="5"/>
      <dgm:spPr/>
    </dgm:pt>
    <dgm:pt modelId="{23190D19-9A77-45CC-BD89-2D72E2A53828}" type="pres">
      <dgm:prSet presAssocID="{DA1D29B1-EC83-4A91-B2BE-894CF2F17749}" presName="childNode1" presStyleLbl="bgAcc1" presStyleIdx="2" presStyleCnt="5" custScaleX="164211" custScaleY="113083" custLinFactNeighborX="-11659" custLinFactNeighborY="-6283">
        <dgm:presLayoutVars>
          <dgm:bulletEnabled val="1"/>
        </dgm:presLayoutVars>
      </dgm:prSet>
      <dgm:spPr/>
    </dgm:pt>
    <dgm:pt modelId="{33F3721D-341B-4F9B-8879-B2D0C3EE419E}" type="pres">
      <dgm:prSet presAssocID="{DA1D29B1-EC83-4A91-B2BE-894CF2F17749}" presName="childNode1tx" presStyleLbl="bgAcc1" presStyleIdx="2" presStyleCnt="5">
        <dgm:presLayoutVars>
          <dgm:bulletEnabled val="1"/>
        </dgm:presLayoutVars>
      </dgm:prSet>
      <dgm:spPr/>
    </dgm:pt>
    <dgm:pt modelId="{318A9D83-4CF8-4CDC-BE1B-F857558D0C3E}" type="pres">
      <dgm:prSet presAssocID="{DA1D29B1-EC83-4A91-B2BE-894CF2F17749}" presName="parentNode1" presStyleLbl="node1" presStyleIdx="2" presStyleCnt="5" custScaleX="147130" custScaleY="174822" custLinFactNeighborX="-32789" custLinFactNeighborY="60794">
        <dgm:presLayoutVars>
          <dgm:chMax val="1"/>
          <dgm:bulletEnabled val="1"/>
        </dgm:presLayoutVars>
      </dgm:prSet>
      <dgm:spPr/>
    </dgm:pt>
    <dgm:pt modelId="{23518B45-4A54-4568-89D3-CF58F19C22FF}" type="pres">
      <dgm:prSet presAssocID="{DA1D29B1-EC83-4A91-B2BE-894CF2F17749}" presName="connSite1" presStyleCnt="0"/>
      <dgm:spPr/>
    </dgm:pt>
    <dgm:pt modelId="{77399178-44A0-475D-93BA-CD0152840924}" type="pres">
      <dgm:prSet presAssocID="{272F1AFB-1DD9-4511-A556-57BA885F5F47}" presName="Name9" presStyleLbl="sibTrans2D1" presStyleIdx="2" presStyleCnt="4" custAng="560825" custLinFactNeighborY="5055"/>
      <dgm:spPr/>
    </dgm:pt>
    <dgm:pt modelId="{6A1BAB93-F33C-4795-84E7-DC8B36864C40}" type="pres">
      <dgm:prSet presAssocID="{0C887D6C-82D3-438B-AC5D-01D969717A86}" presName="composite2" presStyleCnt="0"/>
      <dgm:spPr/>
    </dgm:pt>
    <dgm:pt modelId="{9E278BA4-7173-4FCA-9334-BEB87ACEFBA7}" type="pres">
      <dgm:prSet presAssocID="{0C887D6C-82D3-438B-AC5D-01D969717A86}" presName="dummyNode2" presStyleLbl="node1" presStyleIdx="2" presStyleCnt="5"/>
      <dgm:spPr/>
    </dgm:pt>
    <dgm:pt modelId="{14548C76-B4C9-4745-98DF-EA7612F5271F}" type="pres">
      <dgm:prSet presAssocID="{0C887D6C-82D3-438B-AC5D-01D969717A86}" presName="childNode2" presStyleLbl="bgAcc1" presStyleIdx="3" presStyleCnt="5" custScaleX="163916" custScaleY="158242" custLinFactNeighborX="-10897">
        <dgm:presLayoutVars>
          <dgm:bulletEnabled val="1"/>
        </dgm:presLayoutVars>
      </dgm:prSet>
      <dgm:spPr/>
    </dgm:pt>
    <dgm:pt modelId="{0799523B-BC94-49B2-BDBC-851A2C8FE24E}" type="pres">
      <dgm:prSet presAssocID="{0C887D6C-82D3-438B-AC5D-01D969717A86}" presName="childNode2tx" presStyleLbl="bgAcc1" presStyleIdx="3" presStyleCnt="5">
        <dgm:presLayoutVars>
          <dgm:bulletEnabled val="1"/>
        </dgm:presLayoutVars>
      </dgm:prSet>
      <dgm:spPr/>
    </dgm:pt>
    <dgm:pt modelId="{ED701ACF-3549-4D17-BB05-0781DF57FFF3}" type="pres">
      <dgm:prSet presAssocID="{0C887D6C-82D3-438B-AC5D-01D969717A86}" presName="parentNode2" presStyleLbl="node1" presStyleIdx="3" presStyleCnt="5" custScaleX="134869" custScaleY="152628" custLinFactNeighborX="-31868" custLinFactNeighborY="-77518">
        <dgm:presLayoutVars>
          <dgm:chMax val="0"/>
          <dgm:bulletEnabled val="1"/>
        </dgm:presLayoutVars>
      </dgm:prSet>
      <dgm:spPr/>
    </dgm:pt>
    <dgm:pt modelId="{5A92A192-B391-4815-B1E6-6012676F5B00}" type="pres">
      <dgm:prSet presAssocID="{0C887D6C-82D3-438B-AC5D-01D969717A86}" presName="connSite2" presStyleCnt="0"/>
      <dgm:spPr/>
    </dgm:pt>
    <dgm:pt modelId="{60383E6F-0AB7-48CB-A267-2C144FBB9089}" type="pres">
      <dgm:prSet presAssocID="{32E3D5F1-6D74-48F2-908A-CE2019E5404A}" presName="Name18" presStyleLbl="sibTrans2D1" presStyleIdx="3" presStyleCnt="4"/>
      <dgm:spPr/>
    </dgm:pt>
    <dgm:pt modelId="{25D6E819-D7F4-45CB-BA7C-CE38071A5439}" type="pres">
      <dgm:prSet presAssocID="{B36497DE-449D-4B7E-A22B-33E0004C8E84}" presName="composite1" presStyleCnt="0"/>
      <dgm:spPr/>
    </dgm:pt>
    <dgm:pt modelId="{49223CA7-B269-4A1F-A763-DFFC82C0127B}" type="pres">
      <dgm:prSet presAssocID="{B36497DE-449D-4B7E-A22B-33E0004C8E84}" presName="dummyNode1" presStyleLbl="node1" presStyleIdx="3" presStyleCnt="5"/>
      <dgm:spPr/>
    </dgm:pt>
    <dgm:pt modelId="{00E6CCB2-D519-4BF5-9E10-D9BE72F9E7C4}" type="pres">
      <dgm:prSet presAssocID="{B36497DE-449D-4B7E-A22B-33E0004C8E84}" presName="childNode1" presStyleLbl="bgAcc1" presStyleIdx="4" presStyleCnt="5" custScaleX="120712" custLinFactNeighborX="-2693" custLinFactNeighborY="-17518">
        <dgm:presLayoutVars>
          <dgm:bulletEnabled val="1"/>
        </dgm:presLayoutVars>
      </dgm:prSet>
      <dgm:spPr/>
    </dgm:pt>
    <dgm:pt modelId="{6686FAAC-C1F2-4182-A587-AEE9C4C9C4C5}" type="pres">
      <dgm:prSet presAssocID="{B36497DE-449D-4B7E-A22B-33E0004C8E84}" presName="childNode1tx" presStyleLbl="bgAcc1" presStyleIdx="4" presStyleCnt="5">
        <dgm:presLayoutVars>
          <dgm:bulletEnabled val="1"/>
        </dgm:presLayoutVars>
      </dgm:prSet>
      <dgm:spPr/>
    </dgm:pt>
    <dgm:pt modelId="{510120CC-CD7C-473D-B36F-D6B19B35CD93}" type="pres">
      <dgm:prSet presAssocID="{B36497DE-449D-4B7E-A22B-33E0004C8E84}" presName="parentNode1" presStyleLbl="node1" presStyleIdx="4" presStyleCnt="5" custScaleX="120040" custScaleY="133863" custLinFactNeighborX="-21727" custLinFactNeighborY="-29475">
        <dgm:presLayoutVars>
          <dgm:chMax val="1"/>
          <dgm:bulletEnabled val="1"/>
        </dgm:presLayoutVars>
      </dgm:prSet>
      <dgm:spPr/>
    </dgm:pt>
    <dgm:pt modelId="{24C8FA1E-95B7-4471-86CF-E49749BA673B}" type="pres">
      <dgm:prSet presAssocID="{B36497DE-449D-4B7E-A22B-33E0004C8E84}" presName="connSite1" presStyleCnt="0"/>
      <dgm:spPr/>
    </dgm:pt>
  </dgm:ptLst>
  <dgm:cxnLst>
    <dgm:cxn modelId="{F7F45905-2803-48A0-BA61-205510B9C51E}" srcId="{496C4182-7CD8-4A37-B143-DE91AD53C559}" destId="{7663DC6F-3D9E-48B3-8AB1-3A67B84E01E8}" srcOrd="0" destOrd="0" parTransId="{DF4D321F-01BF-4B63-8D43-093817F4584F}" sibTransId="{D7A88085-457B-4DC3-9C3C-AA0A4C92FCE7}"/>
    <dgm:cxn modelId="{99897A0B-A2FC-4BFD-AFCA-5F5883C1579B}" type="presOf" srcId="{3F96629C-AA79-4107-B30D-1855714023CF}" destId="{EB1941AF-266F-43FF-A896-DCBE3BA17B82}" srcOrd="0" destOrd="0" presId="urn:microsoft.com/office/officeart/2005/8/layout/hProcess4"/>
    <dgm:cxn modelId="{FE7E7A13-FE14-4F53-B184-5072800BAC77}" srcId="{3F96629C-AA79-4107-B30D-1855714023CF}" destId="{B63F2EE6-CA18-45D0-A470-4989384E5A72}" srcOrd="1" destOrd="0" parTransId="{71869EE3-2379-4BAC-9298-BB3AB1AF3AB0}" sibTransId="{CB6E450F-E3B0-430F-9EFE-378219F80A44}"/>
    <dgm:cxn modelId="{0AE8AC19-8A4F-4CC5-B940-0459B9C63299}" srcId="{3F96629C-AA79-4107-B30D-1855714023CF}" destId="{DA1D29B1-EC83-4A91-B2BE-894CF2F17749}" srcOrd="2" destOrd="0" parTransId="{EC0A24DC-3BC9-4853-B7AD-36BBB4500CE2}" sibTransId="{272F1AFB-1DD9-4511-A556-57BA885F5F47}"/>
    <dgm:cxn modelId="{19D4F619-A1AA-49BF-87E3-3EC6FE7D1618}" type="presOf" srcId="{ECF4903C-43CE-436C-8580-BD29E2552FE1}" destId="{C1FC41B8-FA78-4D71-8A28-933FF149EC58}" srcOrd="1" destOrd="0" presId="urn:microsoft.com/office/officeart/2005/8/layout/hProcess4"/>
    <dgm:cxn modelId="{1E250322-C255-4CE8-9429-175F4BD18D97}" srcId="{DA1D29B1-EC83-4A91-B2BE-894CF2F17749}" destId="{25EDFD94-24D5-436F-ADE6-763CCD410EB5}" srcOrd="1" destOrd="0" parTransId="{7969B155-F188-4A57-9CCF-6EED9B4D10F4}" sibTransId="{665743D4-8219-4325-A304-5ACE8A6D8E67}"/>
    <dgm:cxn modelId="{BBEF8222-EC8C-4CA6-B753-0AEC91559B1D}" srcId="{3F96629C-AA79-4107-B30D-1855714023CF}" destId="{496C4182-7CD8-4A37-B143-DE91AD53C559}" srcOrd="0" destOrd="0" parTransId="{1CFF17F1-166F-473D-A2AF-EA966E0846B7}" sibTransId="{9F63B95C-B485-4A3F-9BE5-C55C902821ED}"/>
    <dgm:cxn modelId="{F429982C-E2BE-42E6-8BB2-4F8AE6EE7610}" type="presOf" srcId="{496C4182-7CD8-4A37-B143-DE91AD53C559}" destId="{3A2FCFAD-B483-4974-A1F3-39EB1CBE156C}" srcOrd="0" destOrd="0" presId="urn:microsoft.com/office/officeart/2005/8/layout/hProcess4"/>
    <dgm:cxn modelId="{88392E31-CDEE-4350-85F5-6A1A6E4C0F10}" type="presOf" srcId="{35CEFB94-1713-4B2D-9FC3-63193F97DFDE}" destId="{0799523B-BC94-49B2-BDBC-851A2C8FE24E}" srcOrd="1" destOrd="0" presId="urn:microsoft.com/office/officeart/2005/8/layout/hProcess4"/>
    <dgm:cxn modelId="{85E0893E-6FB6-4DA3-AE6B-471CC5AC6DCE}" type="presOf" srcId="{CB6E450F-E3B0-430F-9EFE-378219F80A44}" destId="{FB29522F-33EE-46AA-B2E7-78EE9F0BF39B}" srcOrd="0" destOrd="0" presId="urn:microsoft.com/office/officeart/2005/8/layout/hProcess4"/>
    <dgm:cxn modelId="{06B9EC41-508C-48B7-8834-12F68921C896}" type="presOf" srcId="{32E3D5F1-6D74-48F2-908A-CE2019E5404A}" destId="{60383E6F-0AB7-48CB-A267-2C144FBB9089}" srcOrd="0" destOrd="0" presId="urn:microsoft.com/office/officeart/2005/8/layout/hProcess4"/>
    <dgm:cxn modelId="{B0EB5348-C2CD-4AE4-91FC-E7FDC80D0DD6}" type="presOf" srcId="{35CEFB94-1713-4B2D-9FC3-63193F97DFDE}" destId="{14548C76-B4C9-4745-98DF-EA7612F5271F}" srcOrd="0" destOrd="0" presId="urn:microsoft.com/office/officeart/2005/8/layout/hProcess4"/>
    <dgm:cxn modelId="{96E1D168-DAF4-4649-B4DA-67F9E7BCE44A}" srcId="{B63F2EE6-CA18-45D0-A470-4989384E5A72}" destId="{5FD97E05-BB0D-4EB3-AD9A-BA3E64AF4372}" srcOrd="2" destOrd="0" parTransId="{F363853F-4677-45A1-8075-E846067968F2}" sibTransId="{E6A24E48-03F2-48C6-9733-A82348B47AA7}"/>
    <dgm:cxn modelId="{BE2F1E49-16BC-48A0-AE0C-9F71A8C4CCBE}" type="presOf" srcId="{272F1AFB-1DD9-4511-A556-57BA885F5F47}" destId="{77399178-44A0-475D-93BA-CD0152840924}" srcOrd="0" destOrd="0" presId="urn:microsoft.com/office/officeart/2005/8/layout/hProcess4"/>
    <dgm:cxn modelId="{CCAF356A-A741-4416-8E04-B32E66635661}" type="presOf" srcId="{A6F7F882-6B73-4497-8D51-FFB0FC1538FB}" destId="{00E6CCB2-D519-4BF5-9E10-D9BE72F9E7C4}" srcOrd="0" destOrd="0" presId="urn:microsoft.com/office/officeart/2005/8/layout/hProcess4"/>
    <dgm:cxn modelId="{5674574D-4AD0-41E0-B761-297FE8ED81AE}" type="presOf" srcId="{DA1D29B1-EC83-4A91-B2BE-894CF2F17749}" destId="{318A9D83-4CF8-4CDC-BE1B-F857558D0C3E}" srcOrd="0" destOrd="0" presId="urn:microsoft.com/office/officeart/2005/8/layout/hProcess4"/>
    <dgm:cxn modelId="{1B86574E-0A9E-42A4-9504-DEB5E7E97713}" srcId="{B63F2EE6-CA18-45D0-A470-4989384E5A72}" destId="{ECF4903C-43CE-436C-8580-BD29E2552FE1}" srcOrd="0" destOrd="0" parTransId="{79D7CBC1-D18A-4587-A91B-F5A30F140FCE}" sibTransId="{E7C3E4BD-CAF2-4621-99A9-71620CA700FC}"/>
    <dgm:cxn modelId="{EA166A4F-E3A5-4FD2-BA57-F245703E8C62}" type="presOf" srcId="{25EDFD94-24D5-436F-ADE6-763CCD410EB5}" destId="{33F3721D-341B-4F9B-8879-B2D0C3EE419E}" srcOrd="1" destOrd="1" presId="urn:microsoft.com/office/officeart/2005/8/layout/hProcess4"/>
    <dgm:cxn modelId="{61555D70-3473-4B3D-BBF9-7955177E336C}" type="presOf" srcId="{25EDFD94-24D5-436F-ADE6-763CCD410EB5}" destId="{23190D19-9A77-45CC-BD89-2D72E2A53828}" srcOrd="0" destOrd="1" presId="urn:microsoft.com/office/officeart/2005/8/layout/hProcess4"/>
    <dgm:cxn modelId="{266DDE71-0042-4A72-B7B3-E69541AF063C}" type="presOf" srcId="{9F63B95C-B485-4A3F-9BE5-C55C902821ED}" destId="{6C042D3A-B994-42ED-A9B5-27DBB715729A}" srcOrd="0" destOrd="0" presId="urn:microsoft.com/office/officeart/2005/8/layout/hProcess4"/>
    <dgm:cxn modelId="{21E84575-2835-4EE1-9D8C-2840541149F3}" type="presOf" srcId="{3AAFE2B7-2CCC-4F0C-A1D2-5F862BE4FFD0}" destId="{33F3721D-341B-4F9B-8879-B2D0C3EE419E}" srcOrd="1" destOrd="2" presId="urn:microsoft.com/office/officeart/2005/8/layout/hProcess4"/>
    <dgm:cxn modelId="{50C08D57-208E-4E38-8CC8-11F674E8CB5B}" type="presOf" srcId="{7663DC6F-3D9E-48B3-8AB1-3A67B84E01E8}" destId="{A9256170-9B28-471C-A7E1-ED6C35770C14}" srcOrd="0" destOrd="0" presId="urn:microsoft.com/office/officeart/2005/8/layout/hProcess4"/>
    <dgm:cxn modelId="{38B53178-E072-437D-A011-10D39356E7EB}" type="presOf" srcId="{169953A5-D615-44CE-889D-D747D7063125}" destId="{C1FC41B8-FA78-4D71-8A28-933FF149EC58}" srcOrd="1" destOrd="1" presId="urn:microsoft.com/office/officeart/2005/8/layout/hProcess4"/>
    <dgm:cxn modelId="{9ABB6979-904C-4F52-9AE0-E80BE0C01904}" srcId="{3F96629C-AA79-4107-B30D-1855714023CF}" destId="{B36497DE-449D-4B7E-A22B-33E0004C8E84}" srcOrd="4" destOrd="0" parTransId="{452B4622-38D0-467A-983A-25BCF85AF546}" sibTransId="{DE151261-4D6D-4005-94BF-0F2A5797A3A2}"/>
    <dgm:cxn modelId="{10FED685-2DBA-40D1-A1CF-4CA6C2595B4F}" type="presOf" srcId="{3828D466-E504-4E6B-95CE-76DF3B42E8D1}" destId="{23190D19-9A77-45CC-BD89-2D72E2A53828}" srcOrd="0" destOrd="0" presId="urn:microsoft.com/office/officeart/2005/8/layout/hProcess4"/>
    <dgm:cxn modelId="{ED5A3C8C-80A3-499C-BE46-549C9565047E}" srcId="{0C887D6C-82D3-438B-AC5D-01D969717A86}" destId="{35CEFB94-1713-4B2D-9FC3-63193F97DFDE}" srcOrd="0" destOrd="0" parTransId="{44A53BA3-9536-4D70-9110-70E01055E546}" sibTransId="{05ACA497-D649-495B-93B2-9BEB1CCF08FB}"/>
    <dgm:cxn modelId="{B6618991-12C2-434E-AE6F-455D8A914828}" srcId="{B36497DE-449D-4B7E-A22B-33E0004C8E84}" destId="{A6F7F882-6B73-4497-8D51-FFB0FC1538FB}" srcOrd="0" destOrd="0" parTransId="{1D61FB6F-F2D2-4284-9AB0-C5A0FF3CA757}" sibTransId="{CAB6C2B6-8ACF-4213-9D6C-04F195D66FE5}"/>
    <dgm:cxn modelId="{7611A398-1FC7-4C09-A3F3-A6DD4AE63A70}" type="presOf" srcId="{169953A5-D615-44CE-889D-D747D7063125}" destId="{4364490A-7719-4AC4-A76C-279BFD44FD50}" srcOrd="0" destOrd="1" presId="urn:microsoft.com/office/officeart/2005/8/layout/hProcess4"/>
    <dgm:cxn modelId="{C6634FA2-DA71-44CD-BD2C-EE60EAD4B4A7}" type="presOf" srcId="{3828D466-E504-4E6B-95CE-76DF3B42E8D1}" destId="{33F3721D-341B-4F9B-8879-B2D0C3EE419E}" srcOrd="1" destOrd="0" presId="urn:microsoft.com/office/officeart/2005/8/layout/hProcess4"/>
    <dgm:cxn modelId="{171391A8-4487-4A09-BA84-8C282ADD956D}" type="presOf" srcId="{5FD97E05-BB0D-4EB3-AD9A-BA3E64AF4372}" destId="{4364490A-7719-4AC4-A76C-279BFD44FD50}" srcOrd="0" destOrd="2" presId="urn:microsoft.com/office/officeart/2005/8/layout/hProcess4"/>
    <dgm:cxn modelId="{6EBA4AAB-E7BA-4E4E-BC74-3D2C72C741C6}" type="presOf" srcId="{B36497DE-449D-4B7E-A22B-33E0004C8E84}" destId="{510120CC-CD7C-473D-B36F-D6B19B35CD93}" srcOrd="0" destOrd="0" presId="urn:microsoft.com/office/officeart/2005/8/layout/hProcess4"/>
    <dgm:cxn modelId="{42DF9CAB-74FD-4113-8ED5-A5ABB915B1FD}" srcId="{DA1D29B1-EC83-4A91-B2BE-894CF2F17749}" destId="{3828D466-E504-4E6B-95CE-76DF3B42E8D1}" srcOrd="0" destOrd="0" parTransId="{E244DA70-F313-405B-B1B2-26C8B2687C55}" sibTransId="{1F43DD85-C146-419F-9A65-61D923BC9605}"/>
    <dgm:cxn modelId="{D37353AF-98D7-4016-9D9A-8C5335D8577F}" type="presOf" srcId="{5FD97E05-BB0D-4EB3-AD9A-BA3E64AF4372}" destId="{C1FC41B8-FA78-4D71-8A28-933FF149EC58}" srcOrd="1" destOrd="2" presId="urn:microsoft.com/office/officeart/2005/8/layout/hProcess4"/>
    <dgm:cxn modelId="{161C07B5-7B3B-4583-83C2-21C592BA32A9}" type="presOf" srcId="{ECF4903C-43CE-436C-8580-BD29E2552FE1}" destId="{4364490A-7719-4AC4-A76C-279BFD44FD50}" srcOrd="0" destOrd="0" presId="urn:microsoft.com/office/officeart/2005/8/layout/hProcess4"/>
    <dgm:cxn modelId="{9E2C45C4-0E9B-428B-89F4-652E662F555A}" type="presOf" srcId="{69344351-2C58-4D68-A329-4343F34AC3D3}" destId="{14548C76-B4C9-4745-98DF-EA7612F5271F}" srcOrd="0" destOrd="1" presId="urn:microsoft.com/office/officeart/2005/8/layout/hProcess4"/>
    <dgm:cxn modelId="{E6904DC5-CAC1-4489-853C-8762AD309561}" type="presOf" srcId="{A6F7F882-6B73-4497-8D51-FFB0FC1538FB}" destId="{6686FAAC-C1F2-4182-A587-AEE9C4C9C4C5}" srcOrd="1" destOrd="0" presId="urn:microsoft.com/office/officeart/2005/8/layout/hProcess4"/>
    <dgm:cxn modelId="{BEF598CB-72BF-427A-8AD3-74375AC44BC2}" srcId="{B63F2EE6-CA18-45D0-A470-4989384E5A72}" destId="{169953A5-D615-44CE-889D-D747D7063125}" srcOrd="1" destOrd="0" parTransId="{19E90599-0991-4BE2-B03E-1A9B7835E673}" sibTransId="{2F1A2C14-BC2E-438D-A704-27F8D542FCF9}"/>
    <dgm:cxn modelId="{1220B6CD-78BF-41F6-97FD-EA487A46AC1C}" srcId="{DA1D29B1-EC83-4A91-B2BE-894CF2F17749}" destId="{3AAFE2B7-2CCC-4F0C-A1D2-5F862BE4FFD0}" srcOrd="2" destOrd="0" parTransId="{5D0453F0-A3F4-4A56-B38B-A18F23E7271E}" sibTransId="{47A38162-7CB2-45E6-AD42-D43F49B9ACDD}"/>
    <dgm:cxn modelId="{9D8DBDCE-E6F9-448E-8641-C8DC83FF3DBA}" type="presOf" srcId="{3AAFE2B7-2CCC-4F0C-A1D2-5F862BE4FFD0}" destId="{23190D19-9A77-45CC-BD89-2D72E2A53828}" srcOrd="0" destOrd="2" presId="urn:microsoft.com/office/officeart/2005/8/layout/hProcess4"/>
    <dgm:cxn modelId="{6442CAD0-FC8F-4310-B903-2DD72A596870}" type="presOf" srcId="{B63F2EE6-CA18-45D0-A470-4989384E5A72}" destId="{D39850E7-6908-46B6-8244-556F8B766181}" srcOrd="0" destOrd="0" presId="urn:microsoft.com/office/officeart/2005/8/layout/hProcess4"/>
    <dgm:cxn modelId="{05E466D5-762B-4B7E-8313-F66718094000}" srcId="{3F96629C-AA79-4107-B30D-1855714023CF}" destId="{0C887D6C-82D3-438B-AC5D-01D969717A86}" srcOrd="3" destOrd="0" parTransId="{67DDD051-1256-4C06-995E-84CA105F901B}" sibTransId="{32E3D5F1-6D74-48F2-908A-CE2019E5404A}"/>
    <dgm:cxn modelId="{2E8249DA-4B87-4B07-A12D-6F627E53B271}" type="presOf" srcId="{7663DC6F-3D9E-48B3-8AB1-3A67B84E01E8}" destId="{BB179FC0-BAF6-4B00-87E4-78E217FCE915}" srcOrd="1" destOrd="0" presId="urn:microsoft.com/office/officeart/2005/8/layout/hProcess4"/>
    <dgm:cxn modelId="{B9342ADC-A16B-4A73-9588-3AD09F6586D2}" type="presOf" srcId="{0C887D6C-82D3-438B-AC5D-01D969717A86}" destId="{ED701ACF-3549-4D17-BB05-0781DF57FFF3}" srcOrd="0" destOrd="0" presId="urn:microsoft.com/office/officeart/2005/8/layout/hProcess4"/>
    <dgm:cxn modelId="{2FD11AF6-D349-49A5-AEB1-CF4D0585091C}" type="presOf" srcId="{69344351-2C58-4D68-A329-4343F34AC3D3}" destId="{0799523B-BC94-49B2-BDBC-851A2C8FE24E}" srcOrd="1" destOrd="1" presId="urn:microsoft.com/office/officeart/2005/8/layout/hProcess4"/>
    <dgm:cxn modelId="{BDE1B6FD-3373-445F-99DC-52B8DC09B01A}" srcId="{0C887D6C-82D3-438B-AC5D-01D969717A86}" destId="{69344351-2C58-4D68-A329-4343F34AC3D3}" srcOrd="1" destOrd="0" parTransId="{1761F802-DD39-4048-A399-92D9D033C840}" sibTransId="{048EC7D1-E0C0-4976-9D54-E5EAD1CB0BA9}"/>
    <dgm:cxn modelId="{46646669-6DA1-4405-9D17-35D0A0DAD272}" type="presParOf" srcId="{EB1941AF-266F-43FF-A896-DCBE3BA17B82}" destId="{5018975A-023A-475C-87A6-A3276984E927}" srcOrd="0" destOrd="0" presId="urn:microsoft.com/office/officeart/2005/8/layout/hProcess4"/>
    <dgm:cxn modelId="{BF7096D7-D4FC-4DBD-BFB3-4289530F9A02}" type="presParOf" srcId="{EB1941AF-266F-43FF-A896-DCBE3BA17B82}" destId="{258066DF-946D-4F52-A184-C8B3AB8594B3}" srcOrd="1" destOrd="0" presId="urn:microsoft.com/office/officeart/2005/8/layout/hProcess4"/>
    <dgm:cxn modelId="{F72318F6-718C-4F47-812D-66E3E2113DD6}" type="presParOf" srcId="{EB1941AF-266F-43FF-A896-DCBE3BA17B82}" destId="{55B7E39F-5115-46C4-8298-5C6BC9FF7F59}" srcOrd="2" destOrd="0" presId="urn:microsoft.com/office/officeart/2005/8/layout/hProcess4"/>
    <dgm:cxn modelId="{818C13D6-AEBA-4540-A203-0CACCC362CB4}" type="presParOf" srcId="{55B7E39F-5115-46C4-8298-5C6BC9FF7F59}" destId="{182A9DCD-5981-4171-8D51-41573A7D82B4}" srcOrd="0" destOrd="0" presId="urn:microsoft.com/office/officeart/2005/8/layout/hProcess4"/>
    <dgm:cxn modelId="{1C11D821-0E79-4E6C-B825-BC3D6D50C343}" type="presParOf" srcId="{182A9DCD-5981-4171-8D51-41573A7D82B4}" destId="{7CCF7DA7-6731-4F58-A64F-158A4D1C2683}" srcOrd="0" destOrd="0" presId="urn:microsoft.com/office/officeart/2005/8/layout/hProcess4"/>
    <dgm:cxn modelId="{53649E47-BB16-4DFB-B09B-4B7FD61924C2}" type="presParOf" srcId="{182A9DCD-5981-4171-8D51-41573A7D82B4}" destId="{A9256170-9B28-471C-A7E1-ED6C35770C14}" srcOrd="1" destOrd="0" presId="urn:microsoft.com/office/officeart/2005/8/layout/hProcess4"/>
    <dgm:cxn modelId="{10418946-02A9-45D2-8AAF-4B6C5620509F}" type="presParOf" srcId="{182A9DCD-5981-4171-8D51-41573A7D82B4}" destId="{BB179FC0-BAF6-4B00-87E4-78E217FCE915}" srcOrd="2" destOrd="0" presId="urn:microsoft.com/office/officeart/2005/8/layout/hProcess4"/>
    <dgm:cxn modelId="{D46639A5-DBA0-4F29-B984-D9E6F0F29F19}" type="presParOf" srcId="{182A9DCD-5981-4171-8D51-41573A7D82B4}" destId="{3A2FCFAD-B483-4974-A1F3-39EB1CBE156C}" srcOrd="3" destOrd="0" presId="urn:microsoft.com/office/officeart/2005/8/layout/hProcess4"/>
    <dgm:cxn modelId="{71BD2F34-3ADC-4083-90C1-96BD5D90F5CB}" type="presParOf" srcId="{182A9DCD-5981-4171-8D51-41573A7D82B4}" destId="{29871931-930E-425A-B700-25E93AB1FF2C}" srcOrd="4" destOrd="0" presId="urn:microsoft.com/office/officeart/2005/8/layout/hProcess4"/>
    <dgm:cxn modelId="{559243C9-4C1D-4493-9E94-C46B5697D79F}" type="presParOf" srcId="{55B7E39F-5115-46C4-8298-5C6BC9FF7F59}" destId="{6C042D3A-B994-42ED-A9B5-27DBB715729A}" srcOrd="1" destOrd="0" presId="urn:microsoft.com/office/officeart/2005/8/layout/hProcess4"/>
    <dgm:cxn modelId="{D0A5A7B9-D2A4-4F2C-988A-EAC568D64926}" type="presParOf" srcId="{55B7E39F-5115-46C4-8298-5C6BC9FF7F59}" destId="{C69CDD77-E090-4381-BAF7-16AC576251D4}" srcOrd="2" destOrd="0" presId="urn:microsoft.com/office/officeart/2005/8/layout/hProcess4"/>
    <dgm:cxn modelId="{53CB1679-74FC-4608-8800-9336E3A088AD}" type="presParOf" srcId="{C69CDD77-E090-4381-BAF7-16AC576251D4}" destId="{E53DEDCB-69C2-4466-92B9-43808D156F69}" srcOrd="0" destOrd="0" presId="urn:microsoft.com/office/officeart/2005/8/layout/hProcess4"/>
    <dgm:cxn modelId="{121B1DF0-0079-4D01-B91F-24E409BA90AC}" type="presParOf" srcId="{C69CDD77-E090-4381-BAF7-16AC576251D4}" destId="{4364490A-7719-4AC4-A76C-279BFD44FD50}" srcOrd="1" destOrd="0" presId="urn:microsoft.com/office/officeart/2005/8/layout/hProcess4"/>
    <dgm:cxn modelId="{C593FFF6-1E53-4FE5-930B-DE6CC90AE6D9}" type="presParOf" srcId="{C69CDD77-E090-4381-BAF7-16AC576251D4}" destId="{C1FC41B8-FA78-4D71-8A28-933FF149EC58}" srcOrd="2" destOrd="0" presId="urn:microsoft.com/office/officeart/2005/8/layout/hProcess4"/>
    <dgm:cxn modelId="{1C6F0886-3EDD-4C45-B4CF-A1ED0EAF69D2}" type="presParOf" srcId="{C69CDD77-E090-4381-BAF7-16AC576251D4}" destId="{D39850E7-6908-46B6-8244-556F8B766181}" srcOrd="3" destOrd="0" presId="urn:microsoft.com/office/officeart/2005/8/layout/hProcess4"/>
    <dgm:cxn modelId="{16707F7B-1282-425D-9D1B-9A5D7C10B056}" type="presParOf" srcId="{C69CDD77-E090-4381-BAF7-16AC576251D4}" destId="{8A297540-7A9D-4C4D-9CC7-D48D78C3D18C}" srcOrd="4" destOrd="0" presId="urn:microsoft.com/office/officeart/2005/8/layout/hProcess4"/>
    <dgm:cxn modelId="{DB3BC235-DBFD-49E9-8856-CC708DFBD98E}" type="presParOf" srcId="{55B7E39F-5115-46C4-8298-5C6BC9FF7F59}" destId="{FB29522F-33EE-46AA-B2E7-78EE9F0BF39B}" srcOrd="3" destOrd="0" presId="urn:microsoft.com/office/officeart/2005/8/layout/hProcess4"/>
    <dgm:cxn modelId="{C837CDD6-60D7-47C6-ADBC-8AC54618E1DF}" type="presParOf" srcId="{55B7E39F-5115-46C4-8298-5C6BC9FF7F59}" destId="{D5C51E5E-9CE0-40CF-B17D-59BB123E95C7}" srcOrd="4" destOrd="0" presId="urn:microsoft.com/office/officeart/2005/8/layout/hProcess4"/>
    <dgm:cxn modelId="{DDD78A64-EBB8-49E2-BDF6-EA4F86C9CFAC}" type="presParOf" srcId="{D5C51E5E-9CE0-40CF-B17D-59BB123E95C7}" destId="{3F980FA9-9FD9-492B-B659-CFEF2F27600A}" srcOrd="0" destOrd="0" presId="urn:microsoft.com/office/officeart/2005/8/layout/hProcess4"/>
    <dgm:cxn modelId="{E156F824-ADE8-41AB-8C48-E8E360287254}" type="presParOf" srcId="{D5C51E5E-9CE0-40CF-B17D-59BB123E95C7}" destId="{23190D19-9A77-45CC-BD89-2D72E2A53828}" srcOrd="1" destOrd="0" presId="urn:microsoft.com/office/officeart/2005/8/layout/hProcess4"/>
    <dgm:cxn modelId="{E15B87B0-9152-4939-8D91-69FB3083BED5}" type="presParOf" srcId="{D5C51E5E-9CE0-40CF-B17D-59BB123E95C7}" destId="{33F3721D-341B-4F9B-8879-B2D0C3EE419E}" srcOrd="2" destOrd="0" presId="urn:microsoft.com/office/officeart/2005/8/layout/hProcess4"/>
    <dgm:cxn modelId="{5BC05908-A2DB-4753-B084-0F20E8C695BE}" type="presParOf" srcId="{D5C51E5E-9CE0-40CF-B17D-59BB123E95C7}" destId="{318A9D83-4CF8-4CDC-BE1B-F857558D0C3E}" srcOrd="3" destOrd="0" presId="urn:microsoft.com/office/officeart/2005/8/layout/hProcess4"/>
    <dgm:cxn modelId="{DD4834C1-9BEE-4312-8BB8-66020640BDE5}" type="presParOf" srcId="{D5C51E5E-9CE0-40CF-B17D-59BB123E95C7}" destId="{23518B45-4A54-4568-89D3-CF58F19C22FF}" srcOrd="4" destOrd="0" presId="urn:microsoft.com/office/officeart/2005/8/layout/hProcess4"/>
    <dgm:cxn modelId="{92B86C5F-5176-4773-8191-65C16A43B85C}" type="presParOf" srcId="{55B7E39F-5115-46C4-8298-5C6BC9FF7F59}" destId="{77399178-44A0-475D-93BA-CD0152840924}" srcOrd="5" destOrd="0" presId="urn:microsoft.com/office/officeart/2005/8/layout/hProcess4"/>
    <dgm:cxn modelId="{16E604E7-F1EE-48DB-8810-5D51AE060138}" type="presParOf" srcId="{55B7E39F-5115-46C4-8298-5C6BC9FF7F59}" destId="{6A1BAB93-F33C-4795-84E7-DC8B36864C40}" srcOrd="6" destOrd="0" presId="urn:microsoft.com/office/officeart/2005/8/layout/hProcess4"/>
    <dgm:cxn modelId="{239C03E6-C9C9-486C-B795-3682BCE8AD3F}" type="presParOf" srcId="{6A1BAB93-F33C-4795-84E7-DC8B36864C40}" destId="{9E278BA4-7173-4FCA-9334-BEB87ACEFBA7}" srcOrd="0" destOrd="0" presId="urn:microsoft.com/office/officeart/2005/8/layout/hProcess4"/>
    <dgm:cxn modelId="{274B4870-D477-4F4C-8100-69C89C04652F}" type="presParOf" srcId="{6A1BAB93-F33C-4795-84E7-DC8B36864C40}" destId="{14548C76-B4C9-4745-98DF-EA7612F5271F}" srcOrd="1" destOrd="0" presId="urn:microsoft.com/office/officeart/2005/8/layout/hProcess4"/>
    <dgm:cxn modelId="{D793487A-0BAD-444F-BC29-5AEF818702EB}" type="presParOf" srcId="{6A1BAB93-F33C-4795-84E7-DC8B36864C40}" destId="{0799523B-BC94-49B2-BDBC-851A2C8FE24E}" srcOrd="2" destOrd="0" presId="urn:microsoft.com/office/officeart/2005/8/layout/hProcess4"/>
    <dgm:cxn modelId="{9BEBB927-ACDF-4D91-991F-1E5EBAD2EC48}" type="presParOf" srcId="{6A1BAB93-F33C-4795-84E7-DC8B36864C40}" destId="{ED701ACF-3549-4D17-BB05-0781DF57FFF3}" srcOrd="3" destOrd="0" presId="urn:microsoft.com/office/officeart/2005/8/layout/hProcess4"/>
    <dgm:cxn modelId="{B17AF733-5194-489A-B967-406610415DE3}" type="presParOf" srcId="{6A1BAB93-F33C-4795-84E7-DC8B36864C40}" destId="{5A92A192-B391-4815-B1E6-6012676F5B00}" srcOrd="4" destOrd="0" presId="urn:microsoft.com/office/officeart/2005/8/layout/hProcess4"/>
    <dgm:cxn modelId="{F71198CA-4E83-48D2-94D2-38D477489267}" type="presParOf" srcId="{55B7E39F-5115-46C4-8298-5C6BC9FF7F59}" destId="{60383E6F-0AB7-48CB-A267-2C144FBB9089}" srcOrd="7" destOrd="0" presId="urn:microsoft.com/office/officeart/2005/8/layout/hProcess4"/>
    <dgm:cxn modelId="{9A150E51-0CEA-4982-B99C-3064F86C1442}" type="presParOf" srcId="{55B7E39F-5115-46C4-8298-5C6BC9FF7F59}" destId="{25D6E819-D7F4-45CB-BA7C-CE38071A5439}" srcOrd="8" destOrd="0" presId="urn:microsoft.com/office/officeart/2005/8/layout/hProcess4"/>
    <dgm:cxn modelId="{72055780-B78C-4EB7-863B-4B103C330B9F}" type="presParOf" srcId="{25D6E819-D7F4-45CB-BA7C-CE38071A5439}" destId="{49223CA7-B269-4A1F-A763-DFFC82C0127B}" srcOrd="0" destOrd="0" presId="urn:microsoft.com/office/officeart/2005/8/layout/hProcess4"/>
    <dgm:cxn modelId="{DEA0A913-AE86-43E7-9E93-DCF1F555DF02}" type="presParOf" srcId="{25D6E819-D7F4-45CB-BA7C-CE38071A5439}" destId="{00E6CCB2-D519-4BF5-9E10-D9BE72F9E7C4}" srcOrd="1" destOrd="0" presId="urn:microsoft.com/office/officeart/2005/8/layout/hProcess4"/>
    <dgm:cxn modelId="{199353FA-F743-4FF3-862F-E5E5D12268D4}" type="presParOf" srcId="{25D6E819-D7F4-45CB-BA7C-CE38071A5439}" destId="{6686FAAC-C1F2-4182-A587-AEE9C4C9C4C5}" srcOrd="2" destOrd="0" presId="urn:microsoft.com/office/officeart/2005/8/layout/hProcess4"/>
    <dgm:cxn modelId="{F368DBE7-D704-409B-BE6D-CF71648DDB2B}" type="presParOf" srcId="{25D6E819-D7F4-45CB-BA7C-CE38071A5439}" destId="{510120CC-CD7C-473D-B36F-D6B19B35CD93}" srcOrd="3" destOrd="0" presId="urn:microsoft.com/office/officeart/2005/8/layout/hProcess4"/>
    <dgm:cxn modelId="{B5CE2D7A-9602-483C-A1CB-173F7B24EA74}" type="presParOf" srcId="{25D6E819-D7F4-45CB-BA7C-CE38071A5439}" destId="{24C8FA1E-95B7-4471-86CF-E49749BA673B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256170-9B28-471C-A7E1-ED6C35770C14}">
      <dsp:nvSpPr>
        <dsp:cNvPr id="0" name=""/>
        <dsp:cNvSpPr/>
      </dsp:nvSpPr>
      <dsp:spPr>
        <a:xfrm>
          <a:off x="937" y="2589476"/>
          <a:ext cx="2241161" cy="1122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GTM envía las condiciones y planes.</a:t>
          </a:r>
        </a:p>
      </dsp:txBody>
      <dsp:txXfrm>
        <a:off x="26779" y="2615318"/>
        <a:ext cx="2189477" cy="830615"/>
      </dsp:txXfrm>
    </dsp:sp>
    <dsp:sp modelId="{6C042D3A-B994-42ED-A9B5-27DBB715729A}">
      <dsp:nvSpPr>
        <dsp:cNvPr id="0" name=""/>
        <dsp:cNvSpPr/>
      </dsp:nvSpPr>
      <dsp:spPr>
        <a:xfrm>
          <a:off x="834273" y="2407534"/>
          <a:ext cx="2440072" cy="2440072"/>
        </a:xfrm>
        <a:prstGeom prst="leftCircularArrow">
          <a:avLst>
            <a:gd name="adj1" fmla="val 1778"/>
            <a:gd name="adj2" fmla="val 212001"/>
            <a:gd name="adj3" fmla="val 1499267"/>
            <a:gd name="adj4" fmla="val 8536244"/>
            <a:gd name="adj5" fmla="val 207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2FCFAD-B483-4974-A1F3-39EB1CBE156C}">
      <dsp:nvSpPr>
        <dsp:cNvPr id="0" name=""/>
        <dsp:cNvSpPr/>
      </dsp:nvSpPr>
      <dsp:spPr>
        <a:xfrm>
          <a:off x="276635" y="3544388"/>
          <a:ext cx="1697981" cy="796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Aprobación de Planes</a:t>
          </a:r>
        </a:p>
      </dsp:txBody>
      <dsp:txXfrm>
        <a:off x="299974" y="3567727"/>
        <a:ext cx="1651303" cy="750189"/>
      </dsp:txXfrm>
    </dsp:sp>
    <dsp:sp modelId="{4364490A-7719-4AC4-A76C-279BFD44FD50}">
      <dsp:nvSpPr>
        <dsp:cNvPr id="0" name=""/>
        <dsp:cNvSpPr/>
      </dsp:nvSpPr>
      <dsp:spPr>
        <a:xfrm>
          <a:off x="2339059" y="2627030"/>
          <a:ext cx="2206358" cy="12337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generan bases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Cálculo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Control</a:t>
          </a:r>
        </a:p>
      </dsp:txBody>
      <dsp:txXfrm>
        <a:off x="2367450" y="2919787"/>
        <a:ext cx="2149576" cy="912561"/>
      </dsp:txXfrm>
    </dsp:sp>
    <dsp:sp modelId="{FB29522F-33EE-46AA-B2E7-78EE9F0BF39B}">
      <dsp:nvSpPr>
        <dsp:cNvPr id="0" name=""/>
        <dsp:cNvSpPr/>
      </dsp:nvSpPr>
      <dsp:spPr>
        <a:xfrm>
          <a:off x="3199421" y="1535711"/>
          <a:ext cx="2676419" cy="2676419"/>
        </a:xfrm>
        <a:prstGeom prst="circularArrow">
          <a:avLst>
            <a:gd name="adj1" fmla="val 1621"/>
            <a:gd name="adj2" fmla="val 192593"/>
            <a:gd name="adj3" fmla="val 19757956"/>
            <a:gd name="adj4" fmla="val 12701571"/>
            <a:gd name="adj5" fmla="val 189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9850E7-6908-46B6-8244-556F8B766181}">
      <dsp:nvSpPr>
        <dsp:cNvPr id="0" name=""/>
        <dsp:cNvSpPr/>
      </dsp:nvSpPr>
      <dsp:spPr>
        <a:xfrm>
          <a:off x="2651187" y="2176515"/>
          <a:ext cx="1575589" cy="8036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Liquidación</a:t>
          </a:r>
        </a:p>
      </dsp:txBody>
      <dsp:txXfrm>
        <a:off x="2674724" y="2200052"/>
        <a:ext cx="1528515" cy="756541"/>
      </dsp:txXfrm>
    </dsp:sp>
    <dsp:sp modelId="{23190D19-9A77-45CC-BD89-2D72E2A53828}">
      <dsp:nvSpPr>
        <dsp:cNvPr id="0" name=""/>
        <dsp:cNvSpPr/>
      </dsp:nvSpPr>
      <dsp:spPr>
        <a:xfrm>
          <a:off x="4701877" y="2428273"/>
          <a:ext cx="2251802" cy="12789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Finanzas aprueba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genera OC.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comunica al cliente</a:t>
          </a:r>
        </a:p>
      </dsp:txBody>
      <dsp:txXfrm>
        <a:off x="4731310" y="2457706"/>
        <a:ext cx="2192936" cy="946059"/>
      </dsp:txXfrm>
    </dsp:sp>
    <dsp:sp modelId="{77399178-44A0-475D-93BA-CD0152840924}">
      <dsp:nvSpPr>
        <dsp:cNvPr id="0" name=""/>
        <dsp:cNvSpPr/>
      </dsp:nvSpPr>
      <dsp:spPr>
        <a:xfrm rot="560825">
          <a:off x="5486413" y="2438107"/>
          <a:ext cx="2636297" cy="2636297"/>
        </a:xfrm>
        <a:prstGeom prst="leftCircularArrow">
          <a:avLst>
            <a:gd name="adj1" fmla="val 1646"/>
            <a:gd name="adj2" fmla="val 195634"/>
            <a:gd name="adj3" fmla="val 1407391"/>
            <a:gd name="adj4" fmla="val 8460736"/>
            <a:gd name="adj5" fmla="val 19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8A9D83-4CF8-4CDC-BE1B-F857558D0C3E}">
      <dsp:nvSpPr>
        <dsp:cNvPr id="0" name=""/>
        <dsp:cNvSpPr/>
      </dsp:nvSpPr>
      <dsp:spPr>
        <a:xfrm>
          <a:off x="4919833" y="3575326"/>
          <a:ext cx="1793398" cy="8474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Aprobación /Comunicación</a:t>
          </a:r>
        </a:p>
      </dsp:txBody>
      <dsp:txXfrm>
        <a:off x="4944653" y="3600146"/>
        <a:ext cx="1743758" cy="797765"/>
      </dsp:txXfrm>
    </dsp:sp>
    <dsp:sp modelId="{14548C76-B4C9-4745-98DF-EA7612F5271F}">
      <dsp:nvSpPr>
        <dsp:cNvPr id="0" name=""/>
        <dsp:cNvSpPr/>
      </dsp:nvSpPr>
      <dsp:spPr>
        <a:xfrm>
          <a:off x="7170779" y="2354370"/>
          <a:ext cx="2247757" cy="178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Cliente envía factura.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controla e ingresa al sistema.</a:t>
          </a:r>
        </a:p>
      </dsp:txBody>
      <dsp:txXfrm>
        <a:off x="7211966" y="2779076"/>
        <a:ext cx="2165383" cy="1323862"/>
      </dsp:txXfrm>
    </dsp:sp>
    <dsp:sp modelId="{60383E6F-0AB7-48CB-A267-2C144FBB9089}">
      <dsp:nvSpPr>
        <dsp:cNvPr id="0" name=""/>
        <dsp:cNvSpPr/>
      </dsp:nvSpPr>
      <dsp:spPr>
        <a:xfrm>
          <a:off x="7999727" y="1383203"/>
          <a:ext cx="2566843" cy="2566843"/>
        </a:xfrm>
        <a:prstGeom prst="circularArrow">
          <a:avLst>
            <a:gd name="adj1" fmla="val 1691"/>
            <a:gd name="adj2" fmla="val 201130"/>
            <a:gd name="adj3" fmla="val 20014066"/>
            <a:gd name="adj4" fmla="val 12966217"/>
            <a:gd name="adj5" fmla="val 197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701ACF-3549-4D17-BB05-0781DF57FFF3}">
      <dsp:nvSpPr>
        <dsp:cNvPr id="0" name=""/>
        <dsp:cNvSpPr/>
      </dsp:nvSpPr>
      <dsp:spPr>
        <a:xfrm>
          <a:off x="7462215" y="1938074"/>
          <a:ext cx="1643946" cy="7398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Envío de Factura</a:t>
          </a:r>
        </a:p>
      </dsp:txBody>
      <dsp:txXfrm>
        <a:off x="7483884" y="1959743"/>
        <a:ext cx="1600608" cy="696487"/>
      </dsp:txXfrm>
    </dsp:sp>
    <dsp:sp modelId="{00E6CCB2-D519-4BF5-9E10-D9BE72F9E7C4}">
      <dsp:nvSpPr>
        <dsp:cNvPr id="0" name=""/>
        <dsp:cNvSpPr/>
      </dsp:nvSpPr>
      <dsp:spPr>
        <a:xfrm>
          <a:off x="9737686" y="2424294"/>
          <a:ext cx="1655306" cy="11310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 aprueba el pago.</a:t>
          </a:r>
        </a:p>
      </dsp:txBody>
      <dsp:txXfrm>
        <a:off x="9763714" y="2450322"/>
        <a:ext cx="1603250" cy="836605"/>
      </dsp:txXfrm>
    </dsp:sp>
    <dsp:sp modelId="{510120CC-CD7C-473D-B36F-D6B19B35CD93}">
      <dsp:nvSpPr>
        <dsp:cNvPr id="0" name=""/>
        <dsp:cNvSpPr/>
      </dsp:nvSpPr>
      <dsp:spPr>
        <a:xfrm>
          <a:off x="9834385" y="3286145"/>
          <a:ext cx="1463192" cy="6488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Orden de Pago</a:t>
          </a:r>
        </a:p>
      </dsp:txBody>
      <dsp:txXfrm>
        <a:off x="9853390" y="3305150"/>
        <a:ext cx="1425182" cy="6108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5F095-942B-4592-97DA-F715BE0B32A0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36A92-609A-483B-B075-F5560E4F111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1372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0223A-168D-454F-AC34-0F33C10C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E69936-EB06-46F3-A73A-420B4E5FD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93F86-7729-4AC7-A5D6-B723A314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5A9DE7-ACF1-4DA2-A5D4-027DECE9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F5CB1-3289-4388-A0DC-B7190E8F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376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41AC5-1F5F-4366-B099-1D606FB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FA6C4E-5652-4F04-B1FC-D0C3CD4FD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6E0C98-97FA-441A-8D91-E6E7CF12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FF5D78-279C-4695-AF8A-10264567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677429-43C7-41B5-8062-D6D2BE3E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885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C42A24-6D62-42C5-9ACD-8305364DE9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FAD193F-B1C0-41EF-AB70-A62D8B5EF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59E633-03D1-4329-AFDD-8E1C327D7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453907-7C41-4C20-A30B-82E76C2A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F83AFE-374E-438E-9352-278D41B3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742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DE20D-4FB7-4556-8D26-32DA3917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8B1D07-EF97-4EF4-8C0F-2E6A74335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866417-B6F1-429F-A529-756567AF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3BFAE0-1556-4D4C-97C2-D012D46C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77453-90B4-4A5A-863B-2D9EC312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358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A981E-2F5B-46D6-BC65-F520DCAE2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6B97BD-98C5-4FE5-B302-3882005DE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E58D1A-D0E1-4A88-9972-3D27FEC5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FF37A7-06A6-4EB4-A5AD-C14A6A37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D5ABD2-CDD9-4589-9471-60CB2ED6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769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461BB-8DF2-4701-9148-39B01A91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D2A2BA-D6F2-481D-B12E-EC399B567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B51C6-E7BD-4451-B24C-068485CD6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7AFF7B-CF27-454E-AF55-D49697BFA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5AB459-4055-4DE1-BDBE-58E2954A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18AB30-9236-4FB0-83C6-614C30C7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1560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1890E-EE50-4E18-B535-CCDA562D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471552C-8B78-450E-A276-B2C5526CA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C12D9B-DC67-47B8-9E67-0B52A147E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04F3C2-5702-409E-9648-4F7B6DCA6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3683B1-3F7F-4322-A135-EE7A3CFF3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CE82081-2A46-4471-9B2C-71CC216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11BA0C8-A865-46C9-8C0F-5FE76C07A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E938F34-B177-43E2-9FB9-5B0901AE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5422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955A2-661D-4DD2-BE21-739F4E45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41C2BE-CB88-4E03-94E3-2F4046F4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1CD289-704E-4870-A85D-97E9F23C3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D94940-6062-437F-82B9-BB8678CC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514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631BF7F-6763-4310-A5A1-30D8CC9B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6706F7-5927-4032-A272-3B60854EF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1FB2DC-97BC-4826-A418-40746FA8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7768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5B719-B125-4F55-9DFC-62D7C3F1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24DF7C-EEAF-4E68-AB91-8C0F02EC9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B13BD7-B81D-4AB8-A164-CC138F664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21448F-997F-4590-AE2A-7A34463E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D3BDF4-280B-4E97-9FEC-CCF07E01F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D6E871-F97D-460A-BD45-0F1ED04B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785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4B579-9F86-45D5-91D9-D841EB3F7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12FCB2-B70A-40CF-99AC-D11BA91EF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7F5AD5-587A-4E05-B072-9DFA7DB67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068BA0-8E0E-48DE-8604-7B8144B6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CD5220-7162-4C24-8B3E-B7AC5D040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E1F7C0-2008-4BA1-8C42-0833B7722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684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C3C175D-4B88-4CB5-8999-67A0708F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07C56B-49E0-4619-9140-90BE8A2E5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2E0192-3244-430C-9456-53AD980B0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26CC31-E013-48F3-B006-56BA25E1A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A3CD80-7D2C-4CF8-AC13-6C6D65089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1740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25.svg"/><Relationship Id="rId7" Type="http://schemas.openxmlformats.org/officeDocument/2006/relationships/image" Target="../media/image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18" Type="http://schemas.openxmlformats.org/officeDocument/2006/relationships/image" Target="../media/image21.sv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17" Type="http://schemas.openxmlformats.org/officeDocument/2006/relationships/image" Target="../media/image20.png"/><Relationship Id="rId2" Type="http://schemas.openxmlformats.org/officeDocument/2006/relationships/image" Target="../media/image6.png"/><Relationship Id="rId16" Type="http://schemas.openxmlformats.org/officeDocument/2006/relationships/image" Target="../media/image5.png"/><Relationship Id="rId20" Type="http://schemas.openxmlformats.org/officeDocument/2006/relationships/image" Target="../media/image23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19" Type="http://schemas.openxmlformats.org/officeDocument/2006/relationships/image" Target="../media/image22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5.svg"/><Relationship Id="rId7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sv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.svg"/><Relationship Id="rId7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5.svg"/><Relationship Id="rId7" Type="http://schemas.openxmlformats.org/officeDocument/2006/relationships/diagramData" Target="../diagrams/data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diagramDrawing" Target="../diagrams/drawing1.xml"/><Relationship Id="rId5" Type="http://schemas.openxmlformats.org/officeDocument/2006/relationships/image" Target="../media/image2.sv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285"/>
          <a:stretch/>
        </p:blipFill>
        <p:spPr>
          <a:xfrm>
            <a:off x="4715446" y="-1905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6130" y="2002462"/>
            <a:ext cx="4608805" cy="993453"/>
          </a:xfrm>
          <a:prstGeom prst="rect">
            <a:avLst/>
          </a:prstGeom>
        </p:spPr>
      </p:pic>
      <p:pic>
        <p:nvPicPr>
          <p:cNvPr id="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81" y="36773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344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712EFBD-41C7-4032-89C0-A9976BBCA2B8}"/>
              </a:ext>
            </a:extLst>
          </p:cNvPr>
          <p:cNvSpPr/>
          <p:nvPr/>
        </p:nvSpPr>
        <p:spPr>
          <a:xfrm>
            <a:off x="906537" y="1833241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7" name="Gráfico 6" descr="Portapapeles con relleno sólido">
            <a:extLst>
              <a:ext uri="{FF2B5EF4-FFF2-40B4-BE49-F238E27FC236}">
                <a16:creationId xmlns:a16="http://schemas.microsoft.com/office/drawing/2014/main" id="{1681E696-7E94-4CB9-8B0F-A24F334C63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50413" y="1618427"/>
            <a:ext cx="591583" cy="59158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47B6288-62BD-496A-B0FA-8092E7DB4689}"/>
              </a:ext>
            </a:extLst>
          </p:cNvPr>
          <p:cNvSpPr txBox="1"/>
          <p:nvPr/>
        </p:nvSpPr>
        <p:spPr>
          <a:xfrm>
            <a:off x="639837" y="2326770"/>
            <a:ext cx="1079182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Desde el equipo se ejecutan todos los planes de MKT a principio de la campaña.                                                   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calcula y se paga, los planes y comisiones aprobadas para los diferente canales del negocio.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Liquidaciones mensuales y bonos anuales, de contraprestaciones por gestión de cobranzas, ventas, y despacho de productos.                                                                                            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Recepción de facturas de comisiones (Monsanto, Bayer).                                                                   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Creación de Ordenes de compra en SAP.                                                                                   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Armado de reportes de ordenes de compra para liberar, reportes de facturas </a:t>
            </a:r>
            <a:r>
              <a:rPr lang="es-ES" sz="1800" b="0" i="0" u="none" strike="noStrike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recepcionadas</a:t>
            </a: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 pendientes.                                                                                                    </a:t>
            </a:r>
          </a:p>
          <a:p>
            <a:pPr marL="285750" indent="-285750" algn="just" fontAlgn="ctr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Consultas y reclamos por </a:t>
            </a:r>
            <a:r>
              <a:rPr lang="es-ES" sz="1800" b="0" i="0" u="none" strike="noStrike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tkt</a:t>
            </a:r>
            <a:r>
              <a:rPr lang="es-ES" sz="1800" b="0" i="0" u="none" strike="noStrike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ACS y Sales forcé.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26478D5-9980-419E-BB8E-165FD988BD2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065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7206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Chile </a:t>
            </a:r>
            <a:r>
              <a:rPr lang="es-A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</a:t>
            </a:r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A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E958CAA-0C8F-4BE8-9842-2EFBDC74699C}"/>
              </a:ext>
            </a:extLst>
          </p:cNvPr>
          <p:cNvGrpSpPr/>
          <p:nvPr/>
        </p:nvGrpSpPr>
        <p:grpSpPr>
          <a:xfrm>
            <a:off x="1301426" y="1339490"/>
            <a:ext cx="2077262" cy="713987"/>
            <a:chOff x="5210" y="3383063"/>
            <a:chExt cx="1454466" cy="581786"/>
          </a:xfrm>
        </p:grpSpPr>
        <p:sp>
          <p:nvSpPr>
            <p:cNvPr id="10" name="Flecha: cheurón 9">
              <a:extLst>
                <a:ext uri="{FF2B5EF4-FFF2-40B4-BE49-F238E27FC236}">
                  <a16:creationId xmlns:a16="http://schemas.microsoft.com/office/drawing/2014/main" id="{0B07D33C-5DFE-43F1-A4C4-DF780A5DFF5F}"/>
                </a:ext>
              </a:extLst>
            </p:cNvPr>
            <p:cNvSpPr/>
            <p:nvPr/>
          </p:nvSpPr>
          <p:spPr>
            <a:xfrm>
              <a:off x="5210" y="3383063"/>
              <a:ext cx="1454466" cy="581786"/>
            </a:xfrm>
            <a:prstGeom prst="chevron">
              <a:avLst/>
            </a:prstGeom>
            <a:solidFill>
              <a:srgbClr val="FFD3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lecha: cheurón 4">
              <a:extLst>
                <a:ext uri="{FF2B5EF4-FFF2-40B4-BE49-F238E27FC236}">
                  <a16:creationId xmlns:a16="http://schemas.microsoft.com/office/drawing/2014/main" id="{6C224652-C6D6-43A6-B75B-8726DB922B67}"/>
                </a:ext>
              </a:extLst>
            </p:cNvPr>
            <p:cNvSpPr txBox="1"/>
            <p:nvPr/>
          </p:nvSpPr>
          <p:spPr>
            <a:xfrm>
              <a:off x="296103" y="3383063"/>
              <a:ext cx="918655" cy="5817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10160" rIns="0" bIns="101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AR" b="1" kern="1200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Incentivos</a:t>
              </a:r>
            </a:p>
          </p:txBody>
        </p:sp>
      </p:grpSp>
      <p:sp>
        <p:nvSpPr>
          <p:cNvPr id="29" name="Flecha: cheurón 4">
            <a:extLst>
              <a:ext uri="{FF2B5EF4-FFF2-40B4-BE49-F238E27FC236}">
                <a16:creationId xmlns:a16="http://schemas.microsoft.com/office/drawing/2014/main" id="{0DED767C-F0AE-4805-B243-1565C653FEE9}"/>
              </a:ext>
            </a:extLst>
          </p:cNvPr>
          <p:cNvSpPr txBox="1"/>
          <p:nvPr/>
        </p:nvSpPr>
        <p:spPr>
          <a:xfrm>
            <a:off x="3832917" y="1994107"/>
            <a:ext cx="1132349" cy="65890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700" tIns="6350" rIns="0" bIns="635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s-AR" sz="16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3CDF5140-B00D-4D94-A2FB-55A5E409B3B0}"/>
              </a:ext>
            </a:extLst>
          </p:cNvPr>
          <p:cNvSpPr/>
          <p:nvPr/>
        </p:nvSpPr>
        <p:spPr>
          <a:xfrm>
            <a:off x="5697210" y="1485357"/>
            <a:ext cx="18678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Stakeholders</a:t>
            </a:r>
            <a:endParaRPr lang="es-ES" sz="2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A112F3A-A888-4872-AA30-5B9030EEAB61}"/>
              </a:ext>
            </a:extLst>
          </p:cNvPr>
          <p:cNvSpPr txBox="1"/>
          <p:nvPr/>
        </p:nvSpPr>
        <p:spPr>
          <a:xfrm>
            <a:off x="5697210" y="1994107"/>
            <a:ext cx="45434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GTM 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Finanzas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Cobranzas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Comercial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Reporting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Canje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Clientes / Proveedores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04317F3-FF11-40D0-8DE1-E2BE139BE167}"/>
              </a:ext>
            </a:extLst>
          </p:cNvPr>
          <p:cNvSpPr txBox="1"/>
          <p:nvPr/>
        </p:nvSpPr>
        <p:spPr>
          <a:xfrm>
            <a:off x="1164604" y="2125922"/>
            <a:ext cx="38195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Delfina Cia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Natalia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Norro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Rodolfo Coronel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Sheila Sarden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Mauro Darbitrio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Angeles Troncoso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Romina Rey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Liliana Correa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78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715446" y="-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838" y="2779707"/>
            <a:ext cx="1694250" cy="36520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006A89D2-4A33-4AB0-98E7-919B1CD7DF3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873" y="3300605"/>
            <a:ext cx="4876793" cy="12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50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138B4A8-1EA2-4359-97CE-DA06469E8F9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8FEF122C-D003-4607-878D-F8DCD76052D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73091" y="3607715"/>
            <a:ext cx="521346" cy="521346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3B16C84A-E047-4ABA-9248-BD87B15CDEE7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grayscl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0263" y="0"/>
            <a:ext cx="4288498" cy="5686421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34E04FAB-1316-4CE0-8974-FED059EA1F66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03727" y="4759262"/>
            <a:ext cx="364411" cy="36441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0062192A-0A99-4E82-A6EE-25554FE5F81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7531" r="37517"/>
          <a:stretch/>
        </p:blipFill>
        <p:spPr>
          <a:xfrm>
            <a:off x="5344025" y="2073997"/>
            <a:ext cx="3746780" cy="4691065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4DE664F2-55BC-4B9C-B454-9526F5C1AE30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12513" y="4059849"/>
            <a:ext cx="983966" cy="1398826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2AEE6C2C-652E-4FF8-A1FA-5990C9EC640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170647" y="1327098"/>
            <a:ext cx="514368" cy="731237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2A82BD2-FBA9-4D95-9AF7-DDEE5156DF09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80728" y="4660290"/>
            <a:ext cx="903784" cy="128483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AA13AB88-533D-48BF-A876-9D6BD7DE7819}"/>
              </a:ext>
            </a:extLst>
          </p:cNvPr>
          <p:cNvSpPr txBox="1"/>
          <p:nvPr/>
        </p:nvSpPr>
        <p:spPr>
          <a:xfrm>
            <a:off x="1702291" y="841792"/>
            <a:ext cx="7070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 AGREEMENT ( Equipo de Incentivos)</a:t>
            </a:r>
            <a:endParaRPr lang="es-AR" sz="2000" b="1" dirty="0">
              <a:solidFill>
                <a:srgbClr val="4040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Arco de bloque 46">
            <a:extLst>
              <a:ext uri="{FF2B5EF4-FFF2-40B4-BE49-F238E27FC236}">
                <a16:creationId xmlns:a16="http://schemas.microsoft.com/office/drawing/2014/main" id="{7B09E5DA-38D6-4735-B5F8-26E62BB0860D}"/>
              </a:ext>
            </a:extLst>
          </p:cNvPr>
          <p:cNvSpPr/>
          <p:nvPr/>
        </p:nvSpPr>
        <p:spPr>
          <a:xfrm rot="5797865">
            <a:off x="-3022459" y="1136926"/>
            <a:ext cx="5425940" cy="5425940"/>
          </a:xfrm>
          <a:prstGeom prst="blockArc">
            <a:avLst>
              <a:gd name="adj1" fmla="val 10800000"/>
              <a:gd name="adj2" fmla="val 20783171"/>
              <a:gd name="adj3" fmla="val 2103"/>
            </a:avLst>
          </a:prstGeom>
          <a:solidFill>
            <a:srgbClr val="282828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pic>
        <p:nvPicPr>
          <p:cNvPr id="14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5989" y="29886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B03D329-5082-4FAB-B262-E5527A0435E2}"/>
              </a:ext>
            </a:extLst>
          </p:cNvPr>
          <p:cNvSpPr txBox="1"/>
          <p:nvPr/>
        </p:nvSpPr>
        <p:spPr>
          <a:xfrm>
            <a:off x="1702292" y="1225766"/>
            <a:ext cx="58898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Responsable Bayer: Mariel Donoso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219F56F9-282C-4925-AD44-4FC8419874E7}"/>
              </a:ext>
            </a:extLst>
          </p:cNvPr>
          <p:cNvGrpSpPr/>
          <p:nvPr/>
        </p:nvGrpSpPr>
        <p:grpSpPr>
          <a:xfrm>
            <a:off x="2538229" y="1789019"/>
            <a:ext cx="2121237" cy="974915"/>
            <a:chOff x="6941938" y="3126774"/>
            <a:chExt cx="2814085" cy="1323063"/>
          </a:xfrm>
        </p:grpSpPr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41846FAE-F836-4F25-8323-F8AF14E4354C}"/>
                </a:ext>
              </a:extLst>
            </p:cNvPr>
            <p:cNvGrpSpPr/>
            <p:nvPr/>
          </p:nvGrpSpPr>
          <p:grpSpPr>
            <a:xfrm>
              <a:off x="6941938" y="3126774"/>
              <a:ext cx="2814085" cy="1323063"/>
              <a:chOff x="1220655" y="5444671"/>
              <a:chExt cx="2814085" cy="1323063"/>
            </a:xfrm>
          </p:grpSpPr>
          <p:sp>
            <p:nvSpPr>
              <p:cNvPr id="25" name="Google Shape;832;p32">
                <a:extLst>
                  <a:ext uri="{FF2B5EF4-FFF2-40B4-BE49-F238E27FC236}">
                    <a16:creationId xmlns:a16="http://schemas.microsoft.com/office/drawing/2014/main" id="{8996BBDD-E200-4CF0-A855-17C2F9C1E568}"/>
                  </a:ext>
                </a:extLst>
              </p:cNvPr>
              <p:cNvSpPr/>
              <p:nvPr/>
            </p:nvSpPr>
            <p:spPr>
              <a:xfrm>
                <a:off x="1854394" y="5537788"/>
                <a:ext cx="218034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115301" h="32267" extrusionOk="0">
                    <a:moveTo>
                      <a:pt x="32278" y="1"/>
                    </a:moveTo>
                    <a:cubicBezTo>
                      <a:pt x="23361" y="1"/>
                      <a:pt x="16133" y="7216"/>
                      <a:pt x="16133" y="16133"/>
                    </a:cubicBezTo>
                    <a:cubicBezTo>
                      <a:pt x="16133" y="25039"/>
                      <a:pt x="8918" y="32266"/>
                      <a:pt x="1" y="32266"/>
                    </a:cubicBezTo>
                    <a:lnTo>
                      <a:pt x="99108" y="32266"/>
                    </a:lnTo>
                    <a:cubicBezTo>
                      <a:pt x="103561" y="32266"/>
                      <a:pt x="107609" y="30469"/>
                      <a:pt x="110526" y="27540"/>
                    </a:cubicBezTo>
                    <a:cubicBezTo>
                      <a:pt x="113491" y="24575"/>
                      <a:pt x="115301" y="20467"/>
                      <a:pt x="115253" y="15931"/>
                    </a:cubicBezTo>
                    <a:cubicBezTo>
                      <a:pt x="115134" y="7025"/>
                      <a:pt x="107597" y="1"/>
                      <a:pt x="98691" y="1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7315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" name="Google Shape;833;p32">
                <a:extLst>
                  <a:ext uri="{FF2B5EF4-FFF2-40B4-BE49-F238E27FC236}">
                    <a16:creationId xmlns:a16="http://schemas.microsoft.com/office/drawing/2014/main" id="{E8929CAC-9985-4FC5-9E7D-1522FD56B710}"/>
                  </a:ext>
                </a:extLst>
              </p:cNvPr>
              <p:cNvSpPr/>
              <p:nvPr/>
            </p:nvSpPr>
            <p:spPr>
              <a:xfrm>
                <a:off x="1220655" y="5444671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8777" y="0"/>
                    </a:moveTo>
                    <a:cubicBezTo>
                      <a:pt x="8406" y="0"/>
                      <a:pt x="0" y="8406"/>
                      <a:pt x="0" y="18776"/>
                    </a:cubicBezTo>
                    <a:lnTo>
                      <a:pt x="18777" y="18776"/>
                    </a:lnTo>
                    <a:lnTo>
                      <a:pt x="18777" y="0"/>
                    </a:ln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834;p32">
                <a:extLst>
                  <a:ext uri="{FF2B5EF4-FFF2-40B4-BE49-F238E27FC236}">
                    <a16:creationId xmlns:a16="http://schemas.microsoft.com/office/drawing/2014/main" id="{D8CBBFBB-87EB-4771-9B9E-39D8AF0A6751}"/>
                  </a:ext>
                </a:extLst>
              </p:cNvPr>
              <p:cNvSpPr/>
              <p:nvPr/>
            </p:nvSpPr>
            <p:spPr>
              <a:xfrm>
                <a:off x="1854394" y="6106185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" y="0"/>
                    </a:moveTo>
                    <a:lnTo>
                      <a:pt x="1" y="18777"/>
                    </a:lnTo>
                    <a:cubicBezTo>
                      <a:pt x="10371" y="18777"/>
                      <a:pt x="18777" y="10371"/>
                      <a:pt x="18777" y="0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835;p32">
                <a:extLst>
                  <a:ext uri="{FF2B5EF4-FFF2-40B4-BE49-F238E27FC236}">
                    <a16:creationId xmlns:a16="http://schemas.microsoft.com/office/drawing/2014/main" id="{3C023DD6-B8FD-41F4-AB7B-D0E6379B4ED3}"/>
                  </a:ext>
                </a:extLst>
              </p:cNvPr>
              <p:cNvSpPr/>
              <p:nvPr/>
            </p:nvSpPr>
            <p:spPr>
              <a:xfrm>
                <a:off x="1309863" y="5537789"/>
                <a:ext cx="108909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32267" h="32267" extrusionOk="0">
                    <a:moveTo>
                      <a:pt x="16134" y="1"/>
                    </a:moveTo>
                    <a:cubicBezTo>
                      <a:pt x="7216" y="1"/>
                      <a:pt x="1" y="7216"/>
                      <a:pt x="1" y="16133"/>
                    </a:cubicBezTo>
                    <a:cubicBezTo>
                      <a:pt x="1" y="25039"/>
                      <a:pt x="7216" y="32266"/>
                      <a:pt x="16134" y="32266"/>
                    </a:cubicBezTo>
                    <a:cubicBezTo>
                      <a:pt x="25051" y="32266"/>
                      <a:pt x="32266" y="25039"/>
                      <a:pt x="32266" y="16133"/>
                    </a:cubicBezTo>
                    <a:cubicBezTo>
                      <a:pt x="32266" y="7216"/>
                      <a:pt x="25051" y="1"/>
                      <a:pt x="16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CuadroTexto 29">
                <a:extLst>
                  <a:ext uri="{FF2B5EF4-FFF2-40B4-BE49-F238E27FC236}">
                    <a16:creationId xmlns:a16="http://schemas.microsoft.com/office/drawing/2014/main" id="{C4E3248C-80C1-4CF9-9E4C-4D46359FFA23}"/>
                  </a:ext>
                </a:extLst>
              </p:cNvPr>
              <p:cNvSpPr txBox="1"/>
              <p:nvPr/>
            </p:nvSpPr>
            <p:spPr>
              <a:xfrm>
                <a:off x="2319637" y="5603982"/>
                <a:ext cx="1705218" cy="1044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44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8</a:t>
                </a:r>
                <a:r>
                  <a:rPr lang="es-AR" sz="12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Analistas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76433CDB-296B-47D8-B956-EDAD9C13B994}"/>
                </a:ext>
              </a:extLst>
            </p:cNvPr>
            <p:cNvGrpSpPr/>
            <p:nvPr/>
          </p:nvGrpSpPr>
          <p:grpSpPr>
            <a:xfrm>
              <a:off x="7120657" y="3348988"/>
              <a:ext cx="913240" cy="878653"/>
              <a:chOff x="7097530" y="3326738"/>
              <a:chExt cx="936367" cy="900904"/>
            </a:xfrm>
          </p:grpSpPr>
          <p:pic>
            <p:nvPicPr>
              <p:cNvPr id="23" name="Gráfico 41">
                <a:extLst>
                  <a:ext uri="{FF2B5EF4-FFF2-40B4-BE49-F238E27FC236}">
                    <a16:creationId xmlns:a16="http://schemas.microsoft.com/office/drawing/2014/main" id="{881C851E-08D1-4D29-9347-98AA7ED46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097530" y="3326771"/>
                <a:ext cx="900871" cy="900871"/>
              </a:xfrm>
              <a:prstGeom prst="rect">
                <a:avLst/>
              </a:prstGeom>
            </p:spPr>
          </p:pic>
          <p:pic>
            <p:nvPicPr>
              <p:cNvPr id="24" name="Gráfico 42">
                <a:extLst>
                  <a:ext uri="{FF2B5EF4-FFF2-40B4-BE49-F238E27FC236}">
                    <a16:creationId xmlns:a16="http://schemas.microsoft.com/office/drawing/2014/main" id="{F48C7E03-44CA-4D5C-B3B9-C928A16AA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p:blipFill>
            <p:spPr>
              <a:xfrm>
                <a:off x="7197017" y="3326738"/>
                <a:ext cx="836880" cy="83688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1632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A2909DCD-DE08-4F6B-8D94-AC8F99A9ACC0}"/>
              </a:ext>
            </a:extLst>
          </p:cNvPr>
          <p:cNvSpPr/>
          <p:nvPr/>
        </p:nvSpPr>
        <p:spPr>
          <a:xfrm>
            <a:off x="1672274" y="1670685"/>
            <a:ext cx="8445632" cy="210979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 equipo de </a:t>
            </a:r>
            <a:r>
              <a:rPr lang="es-MX" sz="1800" b="1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MX" sz="1800" b="1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sz="1800" b="1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r>
              <a:rPr lang="es-MX" sz="1800" b="1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pertenece al área de </a:t>
            </a:r>
            <a:r>
              <a:rPr lang="es-ES" b="1" i="0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</a:t>
            </a:r>
            <a:r>
              <a:rPr lang="es-ES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b="1" i="0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Operation</a:t>
            </a:r>
            <a:r>
              <a:rPr lang="es-MX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s-MX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 </a:t>
            </a:r>
            <a:r>
              <a:rPr lang="es-MX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encarga principalmente de elaborar las liquidaciones de comisiones a distribuidores, por la prestación de servicios (</a:t>
            </a:r>
            <a:r>
              <a:rPr lang="es-MX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es-MX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obranzas y despachos), al igual las liquidaciones de bonos por venta de producto, esto como resultado de los planes y acuerdos comerciales que realiza Bayer con sus clientes al inicio de cada campaña.</a:t>
            </a:r>
            <a:endParaRPr lang="es-ES" sz="18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285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8D61B86-44EA-45E1-9DB9-BD4323E14E60}"/>
              </a:ext>
            </a:extLst>
          </p:cNvPr>
          <p:cNvSpPr txBox="1"/>
          <p:nvPr/>
        </p:nvSpPr>
        <p:spPr>
          <a:xfrm>
            <a:off x="1493404" y="4310152"/>
            <a:ext cx="862450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Nuestro proceso comienza una vez que el área de GTM (</a:t>
            </a:r>
            <a:r>
              <a:rPr lang="es-E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Market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 junto con Finanzas y los respectivos negocios, definen y aprueban las condiciones 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</a:t>
            </a:r>
            <a:r>
              <a:rPr lang="es-E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los planes de la campaña, para cada canal de distribuidores. </a:t>
            </a:r>
            <a:r>
              <a:rPr lang="es-AR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Estas mismas condiciones se envían a los clientes mediante </a:t>
            </a:r>
            <a:r>
              <a:rPr lang="es-A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anexos</a:t>
            </a:r>
            <a:r>
              <a:rPr lang="es-AR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como un contrato </a:t>
            </a:r>
            <a:r>
              <a:rPr lang="es-A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 </a:t>
            </a:r>
            <a:r>
              <a:rPr lang="es-AR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deben firmar, en el cual se da conocimiento de las contraprestaciones a las que van a optar. </a:t>
            </a:r>
            <a:endParaRPr lang="es-MX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Gráfico 3" descr="Apretón de manos con relleno sólido">
            <a:extLst>
              <a:ext uri="{FF2B5EF4-FFF2-40B4-BE49-F238E27FC236}">
                <a16:creationId xmlns:a16="http://schemas.microsoft.com/office/drawing/2014/main" id="{D28D3FD7-D313-4EEA-99D7-BAB6258639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9004" y="481439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50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45D730-CE3C-41DC-B42E-C27A05C1CC10}"/>
              </a:ext>
            </a:extLst>
          </p:cNvPr>
          <p:cNvSpPr txBox="1"/>
          <p:nvPr/>
        </p:nvSpPr>
        <p:spPr>
          <a:xfrm>
            <a:off x="618952" y="1779774"/>
            <a:ext cx="10865543" cy="1251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 periodo de campaña define el tiempo para considera la facturación de cada producto, y bajo que esquema de contraprestaciones se van a liquidar las comisiones. Para el porfolio de productos de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Science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la campaña inicia el </a:t>
            </a:r>
            <a:r>
              <a:rPr lang="es-MX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01 de abril 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 año en curso y culmina el </a:t>
            </a:r>
            <a:r>
              <a:rPr lang="es-MX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31 de marzo 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 año siguiente. Las condiciones comerciales se dividen por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legacy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canal y productos.</a:t>
            </a:r>
            <a:endParaRPr lang="es-ES" sz="18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Rectángulo: esquinas redondeadas 213">
            <a:extLst>
              <a:ext uri="{FF2B5EF4-FFF2-40B4-BE49-F238E27FC236}">
                <a16:creationId xmlns:a16="http://schemas.microsoft.com/office/drawing/2014/main" id="{ABFEB595-4340-4A63-953D-8B1396DD4A4B}"/>
              </a:ext>
            </a:extLst>
          </p:cNvPr>
          <p:cNvSpPr/>
          <p:nvPr/>
        </p:nvSpPr>
        <p:spPr>
          <a:xfrm>
            <a:off x="2721099" y="3442528"/>
            <a:ext cx="2564195" cy="465244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MONSANTO LEGACY</a:t>
            </a:r>
            <a:endParaRPr lang="es-AR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Rectángulo: esquinas redondeadas 213">
            <a:extLst>
              <a:ext uri="{FF2B5EF4-FFF2-40B4-BE49-F238E27FC236}">
                <a16:creationId xmlns:a16="http://schemas.microsoft.com/office/drawing/2014/main" id="{F246C39F-EE31-463C-980F-23A0195B0A0F}"/>
              </a:ext>
            </a:extLst>
          </p:cNvPr>
          <p:cNvSpPr/>
          <p:nvPr/>
        </p:nvSpPr>
        <p:spPr>
          <a:xfrm>
            <a:off x="5624611" y="3429000"/>
            <a:ext cx="2564194" cy="46524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BAYER LEGACY</a:t>
            </a:r>
            <a:endParaRPr lang="es-AR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Imagen 56">
            <a:extLst>
              <a:ext uri="{FF2B5EF4-FFF2-40B4-BE49-F238E27FC236}">
                <a16:creationId xmlns:a16="http://schemas.microsoft.com/office/drawing/2014/main" id="{154C5776-2E5B-4EF4-B34C-02E143172B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1905"/>
          <a:stretch/>
        </p:blipFill>
        <p:spPr>
          <a:xfrm>
            <a:off x="3179069" y="5061861"/>
            <a:ext cx="1255769" cy="63694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5FB01CD-EDBC-41E8-98DB-D838780E2C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87967" y="4994276"/>
            <a:ext cx="1094669" cy="733788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24464F3D-D5C9-4C31-8899-86EFB8C67ED0}"/>
              </a:ext>
            </a:extLst>
          </p:cNvPr>
          <p:cNvGrpSpPr/>
          <p:nvPr/>
        </p:nvGrpSpPr>
        <p:grpSpPr>
          <a:xfrm>
            <a:off x="3527730" y="4004525"/>
            <a:ext cx="3810000" cy="869284"/>
            <a:chOff x="3863536" y="4358640"/>
            <a:chExt cx="3810000" cy="869284"/>
          </a:xfrm>
        </p:grpSpPr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7C3D42E4-582A-421E-B9EF-37012BE921AE}"/>
                </a:ext>
              </a:extLst>
            </p:cNvPr>
            <p:cNvCxnSpPr/>
            <p:nvPr/>
          </p:nvCxnSpPr>
          <p:spPr>
            <a:xfrm>
              <a:off x="3863536" y="4793282"/>
              <a:ext cx="3810000" cy="0"/>
            </a:xfrm>
            <a:prstGeom prst="line">
              <a:avLst/>
            </a:prstGeom>
            <a:ln w="222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F1E7F314-A264-480A-BF2A-50BECB33F87D}"/>
                </a:ext>
              </a:extLst>
            </p:cNvPr>
            <p:cNvCxnSpPr>
              <a:cxnSpLocks/>
            </p:cNvCxnSpPr>
            <p:nvPr/>
          </p:nvCxnSpPr>
          <p:spPr>
            <a:xfrm>
              <a:off x="3863536" y="4358640"/>
              <a:ext cx="0" cy="43464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A3E55B90-764F-4201-9E9C-7429DAB4E7B0}"/>
                </a:ext>
              </a:extLst>
            </p:cNvPr>
            <p:cNvCxnSpPr>
              <a:cxnSpLocks/>
            </p:cNvCxnSpPr>
            <p:nvPr/>
          </p:nvCxnSpPr>
          <p:spPr>
            <a:xfrm>
              <a:off x="7673536" y="4358640"/>
              <a:ext cx="0" cy="43464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20188CBB-DB70-4ED7-9462-CF2DD61E1731}"/>
                </a:ext>
              </a:extLst>
            </p:cNvPr>
            <p:cNvCxnSpPr>
              <a:cxnSpLocks/>
            </p:cNvCxnSpPr>
            <p:nvPr/>
          </p:nvCxnSpPr>
          <p:spPr>
            <a:xfrm>
              <a:off x="4338636" y="4793282"/>
              <a:ext cx="0" cy="43464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1068EF56-E0ED-471D-B434-01D8B62E4B54}"/>
                </a:ext>
              </a:extLst>
            </p:cNvPr>
            <p:cNvCxnSpPr>
              <a:cxnSpLocks/>
            </p:cNvCxnSpPr>
            <p:nvPr/>
          </p:nvCxnSpPr>
          <p:spPr>
            <a:xfrm>
              <a:off x="5624611" y="4793282"/>
              <a:ext cx="0" cy="43464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8FC41BB-AA50-4D14-BCE1-75721C5A5536}"/>
                </a:ext>
              </a:extLst>
            </p:cNvPr>
            <p:cNvCxnSpPr>
              <a:cxnSpLocks/>
            </p:cNvCxnSpPr>
            <p:nvPr/>
          </p:nvCxnSpPr>
          <p:spPr>
            <a:xfrm>
              <a:off x="6906708" y="4793282"/>
              <a:ext cx="0" cy="43464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181586B-6425-4BAF-9125-DB87B424F8B1}"/>
              </a:ext>
            </a:extLst>
          </p:cNvPr>
          <p:cNvSpPr txBox="1"/>
          <p:nvPr/>
        </p:nvSpPr>
        <p:spPr>
          <a:xfrm>
            <a:off x="4856477" y="4101956"/>
            <a:ext cx="1026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Canal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6D92CA1E-5202-4550-B350-453B8AB0CAD7}"/>
              </a:ext>
            </a:extLst>
          </p:cNvPr>
          <p:cNvSpPr txBox="1"/>
          <p:nvPr/>
        </p:nvSpPr>
        <p:spPr>
          <a:xfrm>
            <a:off x="7741575" y="4408676"/>
            <a:ext cx="3902120" cy="1122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Ø"/>
            </a:pPr>
            <a:r>
              <a:rPr lang="es-MX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diferencia entre cada canal son los tipos de productos y las condiciones que les brinda el negocio para poder comercializarlos. </a:t>
            </a:r>
            <a:endParaRPr lang="es-ES" sz="16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0E0C49E-E0B3-4630-B871-48D5B4F816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7874" y="5058065"/>
            <a:ext cx="1400171" cy="79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04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78498" y="73339"/>
            <a:ext cx="93875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CC9E9FB0-8461-406D-B661-4FD751268896}"/>
              </a:ext>
            </a:extLst>
          </p:cNvPr>
          <p:cNvSpPr txBox="1">
            <a:spLocks/>
          </p:cNvSpPr>
          <p:nvPr/>
        </p:nvSpPr>
        <p:spPr>
          <a:xfrm>
            <a:off x="221946" y="1060803"/>
            <a:ext cx="10797054" cy="593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37118" marR="5077"/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Porfolio Bayer </a:t>
            </a:r>
            <a:r>
              <a:rPr lang="es-AR" sz="18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</a:t>
            </a:r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AR" sz="18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Science</a:t>
            </a:r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CP INNOBA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91693" y="738727"/>
            <a:ext cx="1527307" cy="323430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2" y="690314"/>
            <a:ext cx="1279674" cy="70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>
            <a:extLst>
              <a:ext uri="{FF2B5EF4-FFF2-40B4-BE49-F238E27FC236}">
                <a16:creationId xmlns:a16="http://schemas.microsoft.com/office/drawing/2014/main" id="{7732E12A-4992-47ED-8BBC-F51ABC9376F6}"/>
              </a:ext>
            </a:extLst>
          </p:cNvPr>
          <p:cNvGrpSpPr/>
          <p:nvPr/>
        </p:nvGrpSpPr>
        <p:grpSpPr>
          <a:xfrm>
            <a:off x="378326" y="1752804"/>
            <a:ext cx="11353011" cy="4871763"/>
            <a:chOff x="447039" y="1993986"/>
            <a:chExt cx="11353011" cy="4871763"/>
          </a:xfrm>
        </p:grpSpPr>
        <p:sp>
          <p:nvSpPr>
            <p:cNvPr id="45" name="Rectángulo 22">
              <a:extLst>
                <a:ext uri="{FF2B5EF4-FFF2-40B4-BE49-F238E27FC236}">
                  <a16:creationId xmlns:a16="http://schemas.microsoft.com/office/drawing/2014/main" id="{BB4E261F-D373-4D40-A220-85271F9A9F4B}"/>
                </a:ext>
              </a:extLst>
            </p:cNvPr>
            <p:cNvSpPr/>
            <p:nvPr/>
          </p:nvSpPr>
          <p:spPr bwMode="gray">
            <a:xfrm>
              <a:off x="3632769" y="3359867"/>
              <a:ext cx="1266171" cy="1986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Hussar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Plus</a:t>
              </a:r>
            </a:p>
          </p:txBody>
        </p:sp>
        <p:sp>
          <p:nvSpPr>
            <p:cNvPr id="47" name="Rectángulo 29">
              <a:extLst>
                <a:ext uri="{FF2B5EF4-FFF2-40B4-BE49-F238E27FC236}">
                  <a16:creationId xmlns:a16="http://schemas.microsoft.com/office/drawing/2014/main" id="{B7BFF272-B22C-4075-B894-8FC24D76A1CA}"/>
                </a:ext>
              </a:extLst>
            </p:cNvPr>
            <p:cNvSpPr/>
            <p:nvPr/>
          </p:nvSpPr>
          <p:spPr bwMode="gray">
            <a:xfrm>
              <a:off x="3632769" y="3637399"/>
              <a:ext cx="1266171" cy="1986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Percutor</a:t>
              </a:r>
            </a:p>
          </p:txBody>
        </p:sp>
        <p:sp>
          <p:nvSpPr>
            <p:cNvPr id="48" name="Rectángulo 34">
              <a:extLst>
                <a:ext uri="{FF2B5EF4-FFF2-40B4-BE49-F238E27FC236}">
                  <a16:creationId xmlns:a16="http://schemas.microsoft.com/office/drawing/2014/main" id="{51C7A7CE-083E-49F4-8355-B2B79C63508A}"/>
                </a:ext>
              </a:extLst>
            </p:cNvPr>
            <p:cNvSpPr/>
            <p:nvPr/>
          </p:nvSpPr>
          <p:spPr bwMode="gray">
            <a:xfrm>
              <a:off x="3636116" y="2792871"/>
              <a:ext cx="1259476" cy="22156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/>
                  </a:solidFill>
                  <a:latin typeface="Arial"/>
                  <a:cs typeface="Arial"/>
                </a:rPr>
                <a:t>Adengo</a:t>
              </a:r>
              <a:endParaRPr lang="es-MX" sz="1200" b="1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9" name="Rectángulo 35">
              <a:extLst>
                <a:ext uri="{FF2B5EF4-FFF2-40B4-BE49-F238E27FC236}">
                  <a16:creationId xmlns:a16="http://schemas.microsoft.com/office/drawing/2014/main" id="{D568E854-B658-4242-96E8-B569072AFDE9}"/>
                </a:ext>
              </a:extLst>
            </p:cNvPr>
            <p:cNvSpPr/>
            <p:nvPr/>
          </p:nvSpPr>
          <p:spPr bwMode="gray">
            <a:xfrm>
              <a:off x="3639463" y="3092550"/>
              <a:ext cx="1252782" cy="19567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/>
                  </a:solidFill>
                  <a:latin typeface="Arial"/>
                  <a:cs typeface="Arial"/>
                </a:rPr>
                <a:t>Laudis</a:t>
              </a:r>
              <a:endParaRPr lang="es-MX" sz="1200" b="1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0" name="Rectángulo 97">
              <a:extLst>
                <a:ext uri="{FF2B5EF4-FFF2-40B4-BE49-F238E27FC236}">
                  <a16:creationId xmlns:a16="http://schemas.microsoft.com/office/drawing/2014/main" id="{E9BAEA2B-744B-4490-940F-470232A698DE}"/>
                </a:ext>
              </a:extLst>
            </p:cNvPr>
            <p:cNvSpPr/>
            <p:nvPr/>
          </p:nvSpPr>
          <p:spPr bwMode="gray">
            <a:xfrm>
              <a:off x="5029965" y="2778344"/>
              <a:ext cx="1236569" cy="3062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Guardian - Harness</a:t>
              </a:r>
            </a:p>
          </p:txBody>
        </p:sp>
        <p:sp>
          <p:nvSpPr>
            <p:cNvPr id="51" name="Rectángulo 99">
              <a:extLst>
                <a:ext uri="{FF2B5EF4-FFF2-40B4-BE49-F238E27FC236}">
                  <a16:creationId xmlns:a16="http://schemas.microsoft.com/office/drawing/2014/main" id="{F7DFF799-A37C-4CEF-8788-329D44DEBBDF}"/>
                </a:ext>
              </a:extLst>
            </p:cNvPr>
            <p:cNvSpPr/>
            <p:nvPr/>
          </p:nvSpPr>
          <p:spPr bwMode="gray">
            <a:xfrm>
              <a:off x="5009963" y="4579199"/>
              <a:ext cx="1276574" cy="19450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Puma Extra</a:t>
              </a:r>
            </a:p>
          </p:txBody>
        </p:sp>
        <p:sp>
          <p:nvSpPr>
            <p:cNvPr id="52" name="Rectángulo 123">
              <a:extLst>
                <a:ext uri="{FF2B5EF4-FFF2-40B4-BE49-F238E27FC236}">
                  <a16:creationId xmlns:a16="http://schemas.microsoft.com/office/drawing/2014/main" id="{1B20AFDA-B2C8-4CF4-88DD-38DF0477961D}"/>
                </a:ext>
              </a:extLst>
            </p:cNvPr>
            <p:cNvSpPr/>
            <p:nvPr/>
          </p:nvSpPr>
          <p:spPr bwMode="gray">
            <a:xfrm>
              <a:off x="5029965" y="4247358"/>
              <a:ext cx="1236569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Equip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53" name="Rectángulo 131">
              <a:extLst>
                <a:ext uri="{FF2B5EF4-FFF2-40B4-BE49-F238E27FC236}">
                  <a16:creationId xmlns:a16="http://schemas.microsoft.com/office/drawing/2014/main" id="{05A3026F-F9A3-45F7-B443-9A47CB230723}"/>
                </a:ext>
              </a:extLst>
            </p:cNvPr>
            <p:cNvSpPr/>
            <p:nvPr/>
          </p:nvSpPr>
          <p:spPr bwMode="gray">
            <a:xfrm>
              <a:off x="10693470" y="5855304"/>
              <a:ext cx="1100626" cy="2385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Nativo</a:t>
              </a:r>
            </a:p>
          </p:txBody>
        </p:sp>
        <p:sp>
          <p:nvSpPr>
            <p:cNvPr id="54" name="Rectángulo 135">
              <a:extLst>
                <a:ext uri="{FF2B5EF4-FFF2-40B4-BE49-F238E27FC236}">
                  <a16:creationId xmlns:a16="http://schemas.microsoft.com/office/drawing/2014/main" id="{C9BFB9C9-2DC2-4550-8DC8-EE7F0941EB84}"/>
                </a:ext>
              </a:extLst>
            </p:cNvPr>
            <p:cNvSpPr/>
            <p:nvPr/>
          </p:nvSpPr>
          <p:spPr bwMode="gray">
            <a:xfrm>
              <a:off x="7807854" y="3989890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Alsystin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55" name="Rectángulo 137">
              <a:extLst>
                <a:ext uri="{FF2B5EF4-FFF2-40B4-BE49-F238E27FC236}">
                  <a16:creationId xmlns:a16="http://schemas.microsoft.com/office/drawing/2014/main" id="{5C7B3EEE-AE13-42AA-9102-B386305D3AC0}"/>
                </a:ext>
              </a:extLst>
            </p:cNvPr>
            <p:cNvSpPr/>
            <p:nvPr/>
          </p:nvSpPr>
          <p:spPr bwMode="gray">
            <a:xfrm>
              <a:off x="7807854" y="3326213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Decis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Flow</a:t>
              </a:r>
            </a:p>
          </p:txBody>
        </p:sp>
        <p:sp>
          <p:nvSpPr>
            <p:cNvPr id="56" name="Rectángulo 139">
              <a:extLst>
                <a:ext uri="{FF2B5EF4-FFF2-40B4-BE49-F238E27FC236}">
                  <a16:creationId xmlns:a16="http://schemas.microsoft.com/office/drawing/2014/main" id="{6C159F21-CD7E-4259-9536-F8A28AC2F7CF}"/>
                </a:ext>
              </a:extLst>
            </p:cNvPr>
            <p:cNvSpPr/>
            <p:nvPr/>
          </p:nvSpPr>
          <p:spPr bwMode="gray">
            <a:xfrm>
              <a:off x="7807854" y="3655452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Decis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Forte</a:t>
              </a:r>
            </a:p>
          </p:txBody>
        </p:sp>
        <p:sp>
          <p:nvSpPr>
            <p:cNvPr id="57" name="Rectángulo 133">
              <a:extLst>
                <a:ext uri="{FF2B5EF4-FFF2-40B4-BE49-F238E27FC236}">
                  <a16:creationId xmlns:a16="http://schemas.microsoft.com/office/drawing/2014/main" id="{FC5C5FAD-0D36-4929-BFE0-FB424E9CCD4E}"/>
                </a:ext>
              </a:extLst>
            </p:cNvPr>
            <p:cNvSpPr/>
            <p:nvPr/>
          </p:nvSpPr>
          <p:spPr bwMode="gray">
            <a:xfrm>
              <a:off x="6441607" y="3304471"/>
              <a:ext cx="1250634" cy="17960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Sphere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Max</a:t>
              </a:r>
            </a:p>
          </p:txBody>
        </p:sp>
        <p:sp>
          <p:nvSpPr>
            <p:cNvPr id="58" name="Rectángulo 141">
              <a:extLst>
                <a:ext uri="{FF2B5EF4-FFF2-40B4-BE49-F238E27FC236}">
                  <a16:creationId xmlns:a16="http://schemas.microsoft.com/office/drawing/2014/main" id="{4445A8BA-CA05-4C96-AABF-7F243A735D1B}"/>
                </a:ext>
              </a:extLst>
            </p:cNvPr>
            <p:cNvSpPr/>
            <p:nvPr/>
          </p:nvSpPr>
          <p:spPr bwMode="gray">
            <a:xfrm>
              <a:off x="6434596" y="2706591"/>
              <a:ext cx="1250634" cy="2408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Cripton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59" name="Rectángulo 145">
              <a:extLst>
                <a:ext uri="{FF2B5EF4-FFF2-40B4-BE49-F238E27FC236}">
                  <a16:creationId xmlns:a16="http://schemas.microsoft.com/office/drawing/2014/main" id="{DDEF0D15-0581-462B-9075-2FBA74ADE4B4}"/>
                </a:ext>
              </a:extLst>
            </p:cNvPr>
            <p:cNvSpPr/>
            <p:nvPr/>
          </p:nvSpPr>
          <p:spPr bwMode="gray">
            <a:xfrm>
              <a:off x="7807854" y="3011677"/>
              <a:ext cx="1276574" cy="27161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Belt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0" name="Rectángulo 147">
              <a:extLst>
                <a:ext uri="{FF2B5EF4-FFF2-40B4-BE49-F238E27FC236}">
                  <a16:creationId xmlns:a16="http://schemas.microsoft.com/office/drawing/2014/main" id="{C19541CE-82C2-464D-B732-569A93CB3CD4}"/>
                </a:ext>
              </a:extLst>
            </p:cNvPr>
            <p:cNvSpPr/>
            <p:nvPr/>
          </p:nvSpPr>
          <p:spPr bwMode="gray">
            <a:xfrm>
              <a:off x="7807854" y="2704887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Solomon</a:t>
              </a:r>
            </a:p>
          </p:txBody>
        </p:sp>
        <p:sp>
          <p:nvSpPr>
            <p:cNvPr id="61" name="Rectángulo 143">
              <a:extLst>
                <a:ext uri="{FF2B5EF4-FFF2-40B4-BE49-F238E27FC236}">
                  <a16:creationId xmlns:a16="http://schemas.microsoft.com/office/drawing/2014/main" id="{E27882D4-63CF-42DA-ACB3-205AE6491DD5}"/>
                </a:ext>
              </a:extLst>
            </p:cNvPr>
            <p:cNvSpPr/>
            <p:nvPr/>
          </p:nvSpPr>
          <p:spPr bwMode="gray">
            <a:xfrm>
              <a:off x="6434595" y="2991156"/>
              <a:ext cx="1250634" cy="2408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Cripton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</a:t>
              </a: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Xpro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2" name="Rectángulo 77">
              <a:extLst>
                <a:ext uri="{FF2B5EF4-FFF2-40B4-BE49-F238E27FC236}">
                  <a16:creationId xmlns:a16="http://schemas.microsoft.com/office/drawing/2014/main" id="{FE485E8B-593A-42A3-ACDE-80E2E96AF2E4}"/>
                </a:ext>
              </a:extLst>
            </p:cNvPr>
            <p:cNvSpPr/>
            <p:nvPr/>
          </p:nvSpPr>
          <p:spPr bwMode="gray">
            <a:xfrm>
              <a:off x="5029965" y="3141484"/>
              <a:ext cx="1236569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Latium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Super</a:t>
              </a:r>
            </a:p>
          </p:txBody>
        </p:sp>
        <p:sp>
          <p:nvSpPr>
            <p:cNvPr id="63" name="Rectángulo 79">
              <a:extLst>
                <a:ext uri="{FF2B5EF4-FFF2-40B4-BE49-F238E27FC236}">
                  <a16:creationId xmlns:a16="http://schemas.microsoft.com/office/drawing/2014/main" id="{3B84147F-8C41-42BF-B323-CA9C71B99A36}"/>
                </a:ext>
              </a:extLst>
            </p:cNvPr>
            <p:cNvSpPr/>
            <p:nvPr/>
          </p:nvSpPr>
          <p:spPr bwMode="gray">
            <a:xfrm>
              <a:off x="5029965" y="3428924"/>
              <a:ext cx="1236569" cy="27200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1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Sencorex</a:t>
              </a:r>
              <a:r>
                <a:rPr lang="es-MX" sz="11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</a:t>
              </a:r>
              <a:r>
                <a:rPr lang="es-MX" sz="11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Duo</a:t>
              </a:r>
              <a:r>
                <a:rPr lang="es-MX" sz="11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Super</a:t>
              </a:r>
            </a:p>
          </p:txBody>
        </p:sp>
        <p:sp>
          <p:nvSpPr>
            <p:cNvPr id="64" name="Rectángulo 93">
              <a:extLst>
                <a:ext uri="{FF2B5EF4-FFF2-40B4-BE49-F238E27FC236}">
                  <a16:creationId xmlns:a16="http://schemas.microsoft.com/office/drawing/2014/main" id="{840CAA9E-A01E-4E60-B559-4D1773959503}"/>
                </a:ext>
              </a:extLst>
            </p:cNvPr>
            <p:cNvSpPr/>
            <p:nvPr/>
          </p:nvSpPr>
          <p:spPr bwMode="gray">
            <a:xfrm>
              <a:off x="5029965" y="3740191"/>
              <a:ext cx="1236569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Optimizer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5" name="Rectángulo 95">
              <a:extLst>
                <a:ext uri="{FF2B5EF4-FFF2-40B4-BE49-F238E27FC236}">
                  <a16:creationId xmlns:a16="http://schemas.microsoft.com/office/drawing/2014/main" id="{82A0C864-4D7B-40E0-99CA-686C02FA7D7C}"/>
                </a:ext>
              </a:extLst>
            </p:cNvPr>
            <p:cNvSpPr/>
            <p:nvPr/>
          </p:nvSpPr>
          <p:spPr bwMode="gray">
            <a:xfrm>
              <a:off x="5012024" y="4880744"/>
              <a:ext cx="1272453" cy="2013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Flumy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6" name="Rectángulo 125">
              <a:extLst>
                <a:ext uri="{FF2B5EF4-FFF2-40B4-BE49-F238E27FC236}">
                  <a16:creationId xmlns:a16="http://schemas.microsoft.com/office/drawing/2014/main" id="{D7965766-7B4D-4EDD-B555-FFC4698AAB51}"/>
                </a:ext>
              </a:extLst>
            </p:cNvPr>
            <p:cNvSpPr/>
            <p:nvPr/>
          </p:nvSpPr>
          <p:spPr bwMode="gray">
            <a:xfrm>
              <a:off x="5029965" y="4001052"/>
              <a:ext cx="1236569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Brodal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7" name="Rectángulo 147">
              <a:extLst>
                <a:ext uri="{FF2B5EF4-FFF2-40B4-BE49-F238E27FC236}">
                  <a16:creationId xmlns:a16="http://schemas.microsoft.com/office/drawing/2014/main" id="{A1A840F6-C822-4324-8BE9-D36E9EE89D19}"/>
                </a:ext>
              </a:extLst>
            </p:cNvPr>
            <p:cNvSpPr/>
            <p:nvPr/>
          </p:nvSpPr>
          <p:spPr bwMode="gray">
            <a:xfrm>
              <a:off x="7807854" y="4304427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Larvin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8" name="Rectángulo 145">
              <a:extLst>
                <a:ext uri="{FF2B5EF4-FFF2-40B4-BE49-F238E27FC236}">
                  <a16:creationId xmlns:a16="http://schemas.microsoft.com/office/drawing/2014/main" id="{B0F2A645-8905-4CE9-82CE-F425AE12C17C}"/>
                </a:ext>
              </a:extLst>
            </p:cNvPr>
            <p:cNvSpPr/>
            <p:nvPr/>
          </p:nvSpPr>
          <p:spPr bwMode="gray">
            <a:xfrm>
              <a:off x="5017908" y="5127942"/>
              <a:ext cx="1260684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Finish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69" name="Rectángulo 135">
              <a:extLst>
                <a:ext uri="{FF2B5EF4-FFF2-40B4-BE49-F238E27FC236}">
                  <a16:creationId xmlns:a16="http://schemas.microsoft.com/office/drawing/2014/main" id="{9C5D94AE-C473-4C46-86A6-C25160B088F0}"/>
                </a:ext>
              </a:extLst>
            </p:cNvPr>
            <p:cNvSpPr/>
            <p:nvPr/>
          </p:nvSpPr>
          <p:spPr bwMode="gray">
            <a:xfrm>
              <a:off x="9212383" y="2687500"/>
              <a:ext cx="1276109" cy="1682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Pack </a:t>
              </a: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Fast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70" name="Rectángulo 137">
              <a:extLst>
                <a:ext uri="{FF2B5EF4-FFF2-40B4-BE49-F238E27FC236}">
                  <a16:creationId xmlns:a16="http://schemas.microsoft.com/office/drawing/2014/main" id="{CCF1F607-53E1-4175-A135-B08EC9BC7385}"/>
                </a:ext>
              </a:extLst>
            </p:cNvPr>
            <p:cNvSpPr/>
            <p:nvPr/>
          </p:nvSpPr>
          <p:spPr bwMode="gray">
            <a:xfrm>
              <a:off x="9211019" y="2926210"/>
              <a:ext cx="1278838" cy="1682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Chúcaro</a:t>
              </a:r>
            </a:p>
          </p:txBody>
        </p:sp>
        <p:sp>
          <p:nvSpPr>
            <p:cNvPr id="71" name="Rectángulo 139">
              <a:extLst>
                <a:ext uri="{FF2B5EF4-FFF2-40B4-BE49-F238E27FC236}">
                  <a16:creationId xmlns:a16="http://schemas.microsoft.com/office/drawing/2014/main" id="{AF81E055-B467-4FEA-BDF7-D65C0A13DF26}"/>
                </a:ext>
              </a:extLst>
            </p:cNvPr>
            <p:cNvSpPr/>
            <p:nvPr/>
          </p:nvSpPr>
          <p:spPr bwMode="gray">
            <a:xfrm>
              <a:off x="9212383" y="3161762"/>
              <a:ext cx="1276109" cy="17960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Pucara</a:t>
              </a:r>
            </a:p>
          </p:txBody>
        </p:sp>
        <p:sp>
          <p:nvSpPr>
            <p:cNvPr id="72" name="Rectángulo 139">
              <a:extLst>
                <a:ext uri="{FF2B5EF4-FFF2-40B4-BE49-F238E27FC236}">
                  <a16:creationId xmlns:a16="http://schemas.microsoft.com/office/drawing/2014/main" id="{6F6E07BA-EE37-400A-ABE1-135B189F84AD}"/>
                </a:ext>
              </a:extLst>
            </p:cNvPr>
            <p:cNvSpPr/>
            <p:nvPr/>
          </p:nvSpPr>
          <p:spPr bwMode="gray">
            <a:xfrm>
              <a:off x="9211019" y="3406762"/>
              <a:ext cx="1278838" cy="17570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Scenic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73" name="Rectángulo 139">
              <a:extLst>
                <a:ext uri="{FF2B5EF4-FFF2-40B4-BE49-F238E27FC236}">
                  <a16:creationId xmlns:a16="http://schemas.microsoft.com/office/drawing/2014/main" id="{E19B150D-0320-4AFE-9CCF-0696D9C1336B}"/>
                </a:ext>
              </a:extLst>
            </p:cNvPr>
            <p:cNvSpPr/>
            <p:nvPr/>
          </p:nvSpPr>
          <p:spPr bwMode="gray">
            <a:xfrm>
              <a:off x="9209654" y="3668010"/>
              <a:ext cx="1281568" cy="1674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Regent</a:t>
              </a:r>
            </a:p>
          </p:txBody>
        </p:sp>
        <p:sp>
          <p:nvSpPr>
            <p:cNvPr id="74" name="Rectángulo 139">
              <a:extLst>
                <a:ext uri="{FF2B5EF4-FFF2-40B4-BE49-F238E27FC236}">
                  <a16:creationId xmlns:a16="http://schemas.microsoft.com/office/drawing/2014/main" id="{318D233B-C385-42F6-A08D-7EA55A96776A}"/>
                </a:ext>
              </a:extLst>
            </p:cNvPr>
            <p:cNvSpPr/>
            <p:nvPr/>
          </p:nvSpPr>
          <p:spPr bwMode="gray">
            <a:xfrm>
              <a:off x="9212384" y="3880214"/>
              <a:ext cx="1276110" cy="20419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Pack</a:t>
              </a:r>
            </a:p>
          </p:txBody>
        </p:sp>
        <p:sp>
          <p:nvSpPr>
            <p:cNvPr id="75" name="Rectángulo 125">
              <a:extLst>
                <a:ext uri="{FF2B5EF4-FFF2-40B4-BE49-F238E27FC236}">
                  <a16:creationId xmlns:a16="http://schemas.microsoft.com/office/drawing/2014/main" id="{D803896E-2063-4207-98AA-1C6A96E0FFE9}"/>
                </a:ext>
              </a:extLst>
            </p:cNvPr>
            <p:cNvSpPr/>
            <p:nvPr/>
          </p:nvSpPr>
          <p:spPr bwMode="gray">
            <a:xfrm>
              <a:off x="5007089" y="5404350"/>
              <a:ext cx="1282324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Merlin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76" name="Rectángulo 125">
              <a:extLst>
                <a:ext uri="{FF2B5EF4-FFF2-40B4-BE49-F238E27FC236}">
                  <a16:creationId xmlns:a16="http://schemas.microsoft.com/office/drawing/2014/main" id="{2D48308E-7DD9-46E6-84DD-B5B0FA72A602}"/>
                </a:ext>
              </a:extLst>
            </p:cNvPr>
            <p:cNvSpPr/>
            <p:nvPr/>
          </p:nvSpPr>
          <p:spPr bwMode="gray">
            <a:xfrm>
              <a:off x="5007088" y="5702978"/>
              <a:ext cx="1271504" cy="2385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Prodigio</a:t>
              </a:r>
            </a:p>
          </p:txBody>
        </p:sp>
        <p:sp>
          <p:nvSpPr>
            <p:cNvPr id="77" name="Rectángulo 77">
              <a:extLst>
                <a:ext uri="{FF2B5EF4-FFF2-40B4-BE49-F238E27FC236}">
                  <a16:creationId xmlns:a16="http://schemas.microsoft.com/office/drawing/2014/main" id="{905DCD6A-CECC-4E87-B276-9BD6F4B84768}"/>
                </a:ext>
              </a:extLst>
            </p:cNvPr>
            <p:cNvSpPr/>
            <p:nvPr/>
          </p:nvSpPr>
          <p:spPr bwMode="gray">
            <a:xfrm>
              <a:off x="10699424" y="5585062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DeOro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78" name="Rectángulo 95">
              <a:extLst>
                <a:ext uri="{FF2B5EF4-FFF2-40B4-BE49-F238E27FC236}">
                  <a16:creationId xmlns:a16="http://schemas.microsoft.com/office/drawing/2014/main" id="{4C97622C-C604-465D-A42E-8A8BFE95A3E3}"/>
                </a:ext>
              </a:extLst>
            </p:cNvPr>
            <p:cNvSpPr/>
            <p:nvPr/>
          </p:nvSpPr>
          <p:spPr bwMode="gray">
            <a:xfrm>
              <a:off x="10699424" y="2703862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Aliette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79" name="Rectángulo 95">
              <a:extLst>
                <a:ext uri="{FF2B5EF4-FFF2-40B4-BE49-F238E27FC236}">
                  <a16:creationId xmlns:a16="http://schemas.microsoft.com/office/drawing/2014/main" id="{8A7707AA-6776-424B-BEE7-F9E9C751F2E5}"/>
                </a:ext>
              </a:extLst>
            </p:cNvPr>
            <p:cNvSpPr/>
            <p:nvPr/>
          </p:nvSpPr>
          <p:spPr bwMode="gray">
            <a:xfrm>
              <a:off x="10693469" y="2990579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Alion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0" name="Rectángulo 95">
              <a:extLst>
                <a:ext uri="{FF2B5EF4-FFF2-40B4-BE49-F238E27FC236}">
                  <a16:creationId xmlns:a16="http://schemas.microsoft.com/office/drawing/2014/main" id="{568EC182-79A1-452E-868E-FE0A588D2EE3}"/>
                </a:ext>
              </a:extLst>
            </p:cNvPr>
            <p:cNvSpPr/>
            <p:nvPr/>
          </p:nvSpPr>
          <p:spPr bwMode="gray">
            <a:xfrm>
              <a:off x="10693469" y="3285039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Calypso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1" name="Rectángulo 95">
              <a:extLst>
                <a:ext uri="{FF2B5EF4-FFF2-40B4-BE49-F238E27FC236}">
                  <a16:creationId xmlns:a16="http://schemas.microsoft.com/office/drawing/2014/main" id="{682C2766-3191-4DF2-8347-E31595EE3C6C}"/>
                </a:ext>
              </a:extLst>
            </p:cNvPr>
            <p:cNvSpPr/>
            <p:nvPr/>
          </p:nvSpPr>
          <p:spPr bwMode="gray">
            <a:xfrm>
              <a:off x="10693469" y="3562693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Confidor</a:t>
              </a:r>
            </a:p>
          </p:txBody>
        </p:sp>
        <p:sp>
          <p:nvSpPr>
            <p:cNvPr id="82" name="Rectángulo 95">
              <a:extLst>
                <a:ext uri="{FF2B5EF4-FFF2-40B4-BE49-F238E27FC236}">
                  <a16:creationId xmlns:a16="http://schemas.microsoft.com/office/drawing/2014/main" id="{777BC4B4-9720-4FCF-9893-66A4F5B45579}"/>
                </a:ext>
              </a:extLst>
            </p:cNvPr>
            <p:cNvSpPr/>
            <p:nvPr/>
          </p:nvSpPr>
          <p:spPr bwMode="gray">
            <a:xfrm>
              <a:off x="10699424" y="3863462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Sencorex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3" name="Rectángulo 95">
              <a:extLst>
                <a:ext uri="{FF2B5EF4-FFF2-40B4-BE49-F238E27FC236}">
                  <a16:creationId xmlns:a16="http://schemas.microsoft.com/office/drawing/2014/main" id="{854066C8-B547-4269-9525-7F0B5D6B2612}"/>
                </a:ext>
              </a:extLst>
            </p:cNvPr>
            <p:cNvSpPr/>
            <p:nvPr/>
          </p:nvSpPr>
          <p:spPr bwMode="gray">
            <a:xfrm>
              <a:off x="10699424" y="4149809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Flint</a:t>
              </a:r>
            </a:p>
          </p:txBody>
        </p:sp>
        <p:sp>
          <p:nvSpPr>
            <p:cNvPr id="84" name="Rectángulo 95">
              <a:extLst>
                <a:ext uri="{FF2B5EF4-FFF2-40B4-BE49-F238E27FC236}">
                  <a16:creationId xmlns:a16="http://schemas.microsoft.com/office/drawing/2014/main" id="{30FD0625-1276-4DE7-8ADB-926C19D197A1}"/>
                </a:ext>
              </a:extLst>
            </p:cNvPr>
            <p:cNvSpPr/>
            <p:nvPr/>
          </p:nvSpPr>
          <p:spPr bwMode="gray">
            <a:xfrm>
              <a:off x="10699424" y="4426381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Infinito </a:t>
              </a:r>
            </a:p>
          </p:txBody>
        </p:sp>
        <p:sp>
          <p:nvSpPr>
            <p:cNvPr id="85" name="Rectángulo 95">
              <a:extLst>
                <a:ext uri="{FF2B5EF4-FFF2-40B4-BE49-F238E27FC236}">
                  <a16:creationId xmlns:a16="http://schemas.microsoft.com/office/drawing/2014/main" id="{438F73D3-3B21-4B40-B8F7-D329CD723B8C}"/>
                </a:ext>
              </a:extLst>
            </p:cNvPr>
            <p:cNvSpPr/>
            <p:nvPr/>
          </p:nvSpPr>
          <p:spPr bwMode="gray">
            <a:xfrm>
              <a:off x="10699424" y="4692332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Movento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6" name="Rectángulo 95">
              <a:extLst>
                <a:ext uri="{FF2B5EF4-FFF2-40B4-BE49-F238E27FC236}">
                  <a16:creationId xmlns:a16="http://schemas.microsoft.com/office/drawing/2014/main" id="{5E91809C-5854-41E4-9768-F453BD94A22C}"/>
                </a:ext>
              </a:extLst>
            </p:cNvPr>
            <p:cNvSpPr/>
            <p:nvPr/>
          </p:nvSpPr>
          <p:spPr bwMode="gray">
            <a:xfrm>
              <a:off x="10699424" y="4976975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Serenade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7" name="Rectángulo 95">
              <a:extLst>
                <a:ext uri="{FF2B5EF4-FFF2-40B4-BE49-F238E27FC236}">
                  <a16:creationId xmlns:a16="http://schemas.microsoft.com/office/drawing/2014/main" id="{C65F5EB9-DF90-4F9B-84F0-821568B8AB7C}"/>
                </a:ext>
              </a:extLst>
            </p:cNvPr>
            <p:cNvSpPr/>
            <p:nvPr/>
          </p:nvSpPr>
          <p:spPr bwMode="gray">
            <a:xfrm>
              <a:off x="10699424" y="5263324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Teldor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88" name="Rectángulo 63">
              <a:extLst>
                <a:ext uri="{FF2B5EF4-FFF2-40B4-BE49-F238E27FC236}">
                  <a16:creationId xmlns:a16="http://schemas.microsoft.com/office/drawing/2014/main" id="{249F29EC-45B7-477E-A62E-B8CE686EBC9B}"/>
                </a:ext>
              </a:extLst>
            </p:cNvPr>
            <p:cNvSpPr/>
            <p:nvPr/>
          </p:nvSpPr>
          <p:spPr bwMode="gray">
            <a:xfrm>
              <a:off x="6430548" y="2038002"/>
              <a:ext cx="1261693" cy="58760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FUNGICIDAS</a:t>
              </a:r>
            </a:p>
          </p:txBody>
        </p:sp>
        <p:sp>
          <p:nvSpPr>
            <p:cNvPr id="89" name="Rectángulo 67">
              <a:extLst>
                <a:ext uri="{FF2B5EF4-FFF2-40B4-BE49-F238E27FC236}">
                  <a16:creationId xmlns:a16="http://schemas.microsoft.com/office/drawing/2014/main" id="{66F87F3F-661E-4F37-8F88-0BD37F68AED0}"/>
                </a:ext>
              </a:extLst>
            </p:cNvPr>
            <p:cNvSpPr/>
            <p:nvPr/>
          </p:nvSpPr>
          <p:spPr bwMode="gray">
            <a:xfrm>
              <a:off x="3632769" y="2053060"/>
              <a:ext cx="1259476" cy="61305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HERBICIDA 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PREMIUM</a:t>
              </a:r>
            </a:p>
          </p:txBody>
        </p:sp>
        <p:sp>
          <p:nvSpPr>
            <p:cNvPr id="90" name="Rectángulo 93">
              <a:extLst>
                <a:ext uri="{FF2B5EF4-FFF2-40B4-BE49-F238E27FC236}">
                  <a16:creationId xmlns:a16="http://schemas.microsoft.com/office/drawing/2014/main" id="{C590AA29-8C38-4DD7-8749-90CDB6458CB6}"/>
                </a:ext>
              </a:extLst>
            </p:cNvPr>
            <p:cNvSpPr/>
            <p:nvPr/>
          </p:nvSpPr>
          <p:spPr bwMode="gray">
            <a:xfrm>
              <a:off x="5039887" y="2041722"/>
              <a:ext cx="1261693" cy="61305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HERBICIDA 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NO PREMIUM</a:t>
              </a:r>
            </a:p>
          </p:txBody>
        </p:sp>
        <p:sp>
          <p:nvSpPr>
            <p:cNvPr id="91" name="Rectángulo 94">
              <a:extLst>
                <a:ext uri="{FF2B5EF4-FFF2-40B4-BE49-F238E27FC236}">
                  <a16:creationId xmlns:a16="http://schemas.microsoft.com/office/drawing/2014/main" id="{FC7C020F-D085-442B-B088-C3120466DC6F}"/>
                </a:ext>
              </a:extLst>
            </p:cNvPr>
            <p:cNvSpPr/>
            <p:nvPr/>
          </p:nvSpPr>
          <p:spPr bwMode="gray">
            <a:xfrm>
              <a:off x="7821211" y="2014571"/>
              <a:ext cx="1259476" cy="61305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INSECTICIDAS</a:t>
              </a:r>
            </a:p>
          </p:txBody>
        </p:sp>
        <p:sp>
          <p:nvSpPr>
            <p:cNvPr id="92" name="Rectángulo 94">
              <a:extLst>
                <a:ext uri="{FF2B5EF4-FFF2-40B4-BE49-F238E27FC236}">
                  <a16:creationId xmlns:a16="http://schemas.microsoft.com/office/drawing/2014/main" id="{6506524B-783B-47EA-BEB4-3F7C772E7F9D}"/>
                </a:ext>
              </a:extLst>
            </p:cNvPr>
            <p:cNvSpPr/>
            <p:nvPr/>
          </p:nvSpPr>
          <p:spPr bwMode="gray">
            <a:xfrm>
              <a:off x="9209654" y="1993986"/>
              <a:ext cx="1335048" cy="613056"/>
            </a:xfrm>
            <a:prstGeom prst="rect">
              <a:avLst/>
            </a:prstGeom>
            <a:solidFill>
              <a:schemeClr val="accent3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SEED GROWTH </a:t>
              </a:r>
            </a:p>
          </p:txBody>
        </p:sp>
        <p:sp>
          <p:nvSpPr>
            <p:cNvPr id="93" name="Rectángulo 57">
              <a:extLst>
                <a:ext uri="{FF2B5EF4-FFF2-40B4-BE49-F238E27FC236}">
                  <a16:creationId xmlns:a16="http://schemas.microsoft.com/office/drawing/2014/main" id="{67BEC85C-58DF-44D5-86C2-3E065581786B}"/>
                </a:ext>
              </a:extLst>
            </p:cNvPr>
            <p:cNvSpPr/>
            <p:nvPr/>
          </p:nvSpPr>
          <p:spPr bwMode="gray">
            <a:xfrm>
              <a:off x="1259695" y="2057080"/>
              <a:ext cx="1044985" cy="6130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GLIFOSATO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SÓLIDO</a:t>
              </a:r>
            </a:p>
          </p:txBody>
        </p:sp>
        <p:sp>
          <p:nvSpPr>
            <p:cNvPr id="94" name="Rectángulo 90">
              <a:extLst>
                <a:ext uri="{FF2B5EF4-FFF2-40B4-BE49-F238E27FC236}">
                  <a16:creationId xmlns:a16="http://schemas.microsoft.com/office/drawing/2014/main" id="{0E39774E-4EEE-47E2-8D4B-7BB1CC859B1C}"/>
                </a:ext>
              </a:extLst>
            </p:cNvPr>
            <p:cNvSpPr/>
            <p:nvPr/>
          </p:nvSpPr>
          <p:spPr bwMode="gray">
            <a:xfrm>
              <a:off x="2363686" y="2066554"/>
              <a:ext cx="1069989" cy="6130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GLIFOSATO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LÍQUIDO</a:t>
              </a:r>
            </a:p>
          </p:txBody>
        </p:sp>
        <p:sp>
          <p:nvSpPr>
            <p:cNvPr id="96" name="Rectángulo 94">
              <a:extLst>
                <a:ext uri="{FF2B5EF4-FFF2-40B4-BE49-F238E27FC236}">
                  <a16:creationId xmlns:a16="http://schemas.microsoft.com/office/drawing/2014/main" id="{164778DB-B330-4A47-B74A-BF16481F1838}"/>
                </a:ext>
              </a:extLst>
            </p:cNvPr>
            <p:cNvSpPr/>
            <p:nvPr/>
          </p:nvSpPr>
          <p:spPr bwMode="gray">
            <a:xfrm>
              <a:off x="10693470" y="2004116"/>
              <a:ext cx="1100626" cy="613056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F&amp;V</a:t>
              </a:r>
            </a:p>
          </p:txBody>
        </p:sp>
        <p:cxnSp>
          <p:nvCxnSpPr>
            <p:cNvPr id="97" name="Straight Connector 4">
              <a:extLst>
                <a:ext uri="{FF2B5EF4-FFF2-40B4-BE49-F238E27FC236}">
                  <a16:creationId xmlns:a16="http://schemas.microsoft.com/office/drawing/2014/main" id="{438C6A08-A1B1-44C0-A4FB-781DA78F8E4F}"/>
                </a:ext>
              </a:extLst>
            </p:cNvPr>
            <p:cNvCxnSpPr/>
            <p:nvPr/>
          </p:nvCxnSpPr>
          <p:spPr bwMode="gray">
            <a:xfrm>
              <a:off x="3510640" y="2105976"/>
              <a:ext cx="0" cy="4710537"/>
            </a:xfrm>
            <a:prstGeom prst="line">
              <a:avLst/>
            </a:prstGeom>
            <a:ln w="63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Rectángulo 34">
              <a:extLst>
                <a:ext uri="{FF2B5EF4-FFF2-40B4-BE49-F238E27FC236}">
                  <a16:creationId xmlns:a16="http://schemas.microsoft.com/office/drawing/2014/main" id="{89B5ED5F-F96B-4AEA-8580-14014AC86A07}"/>
                </a:ext>
              </a:extLst>
            </p:cNvPr>
            <p:cNvSpPr/>
            <p:nvPr/>
          </p:nvSpPr>
          <p:spPr bwMode="gray">
            <a:xfrm>
              <a:off x="3570024" y="6136086"/>
              <a:ext cx="1501002" cy="35454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/>
                  </a:solidFill>
                  <a:latin typeface="Arial"/>
                  <a:cs typeface="Arial"/>
                </a:rPr>
                <a:t>Exclusivo </a:t>
              </a:r>
              <a:r>
                <a:rPr lang="es-MX" sz="1200" b="1" dirty="0" err="1">
                  <a:solidFill>
                    <a:srgbClr val="000000"/>
                  </a:solidFill>
                  <a:latin typeface="Arial"/>
                  <a:cs typeface="Arial"/>
                </a:rPr>
                <a:t>InnoBa</a:t>
              </a:r>
              <a:r>
                <a:rPr lang="es-MX" sz="1200" b="1" dirty="0">
                  <a:solidFill>
                    <a:srgbClr val="000000"/>
                  </a:solidFill>
                  <a:latin typeface="Arial"/>
                  <a:cs typeface="Arial"/>
                </a:rPr>
                <a:t> &amp; Selecta Plus</a:t>
              </a:r>
            </a:p>
          </p:txBody>
        </p:sp>
        <p:sp>
          <p:nvSpPr>
            <p:cNvPr id="101" name="Rectángulo 125">
              <a:extLst>
                <a:ext uri="{FF2B5EF4-FFF2-40B4-BE49-F238E27FC236}">
                  <a16:creationId xmlns:a16="http://schemas.microsoft.com/office/drawing/2014/main" id="{E4CC9CBD-EF4E-4B9F-9216-9A845778C616}"/>
                </a:ext>
              </a:extLst>
            </p:cNvPr>
            <p:cNvSpPr/>
            <p:nvPr/>
          </p:nvSpPr>
          <p:spPr bwMode="gray">
            <a:xfrm>
              <a:off x="3586108" y="6568851"/>
              <a:ext cx="1494836" cy="19554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Ambos Canales</a:t>
              </a:r>
            </a:p>
          </p:txBody>
        </p:sp>
        <p:pic>
          <p:nvPicPr>
            <p:cNvPr id="102" name="Picture 11">
              <a:extLst>
                <a:ext uri="{FF2B5EF4-FFF2-40B4-BE49-F238E27FC236}">
                  <a16:creationId xmlns:a16="http://schemas.microsoft.com/office/drawing/2014/main" id="{7942F483-5CE8-4261-AA72-27BD104F3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41195" y="2759395"/>
              <a:ext cx="1044982" cy="744622"/>
            </a:xfrm>
            <a:prstGeom prst="rect">
              <a:avLst/>
            </a:prstGeom>
          </p:spPr>
        </p:pic>
        <p:pic>
          <p:nvPicPr>
            <p:cNvPr id="103" name="Picture 19">
              <a:extLst>
                <a:ext uri="{FF2B5EF4-FFF2-40B4-BE49-F238E27FC236}">
                  <a16:creationId xmlns:a16="http://schemas.microsoft.com/office/drawing/2014/main" id="{65982E3D-459C-48E6-A73B-A333E4749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0491" y="2816333"/>
              <a:ext cx="1242984" cy="6078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</p:pic>
        <p:sp>
          <p:nvSpPr>
            <p:cNvPr id="104" name="Rectángulo 137">
              <a:extLst>
                <a:ext uri="{FF2B5EF4-FFF2-40B4-BE49-F238E27FC236}">
                  <a16:creationId xmlns:a16="http://schemas.microsoft.com/office/drawing/2014/main" id="{58FDB775-147A-4374-A7E1-4CAC7E297DC7}"/>
                </a:ext>
              </a:extLst>
            </p:cNvPr>
            <p:cNvSpPr/>
            <p:nvPr/>
          </p:nvSpPr>
          <p:spPr bwMode="gray">
            <a:xfrm>
              <a:off x="7821211" y="4629046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Movento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Plus</a:t>
              </a:r>
            </a:p>
          </p:txBody>
        </p:sp>
        <p:sp>
          <p:nvSpPr>
            <p:cNvPr id="105" name="Rectángulo 137">
              <a:extLst>
                <a:ext uri="{FF2B5EF4-FFF2-40B4-BE49-F238E27FC236}">
                  <a16:creationId xmlns:a16="http://schemas.microsoft.com/office/drawing/2014/main" id="{41D8C883-CAB5-476A-B279-668D20E3FDC8}"/>
                </a:ext>
              </a:extLst>
            </p:cNvPr>
            <p:cNvSpPr/>
            <p:nvPr/>
          </p:nvSpPr>
          <p:spPr bwMode="gray">
            <a:xfrm>
              <a:off x="9211919" y="4158082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Pro</a:t>
              </a:r>
            </a:p>
          </p:txBody>
        </p:sp>
        <p:sp>
          <p:nvSpPr>
            <p:cNvPr id="106" name="Rectángulo 137">
              <a:extLst>
                <a:ext uri="{FF2B5EF4-FFF2-40B4-BE49-F238E27FC236}">
                  <a16:creationId xmlns:a16="http://schemas.microsoft.com/office/drawing/2014/main" id="{ABB620E9-216A-49B1-BEAC-252EDF92C2C1}"/>
                </a:ext>
              </a:extLst>
            </p:cNvPr>
            <p:cNvSpPr/>
            <p:nvPr/>
          </p:nvSpPr>
          <p:spPr bwMode="gray">
            <a:xfrm>
              <a:off x="9209654" y="4489780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Evergol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07" name="Rectángulo 137">
              <a:extLst>
                <a:ext uri="{FF2B5EF4-FFF2-40B4-BE49-F238E27FC236}">
                  <a16:creationId xmlns:a16="http://schemas.microsoft.com/office/drawing/2014/main" id="{8A529517-5FDC-4E31-9ECF-EEF20B7D4869}"/>
                </a:ext>
              </a:extLst>
            </p:cNvPr>
            <p:cNvSpPr/>
            <p:nvPr/>
          </p:nvSpPr>
          <p:spPr bwMode="gray">
            <a:xfrm>
              <a:off x="9209654" y="4807960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Rizopack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08" name="Rectángulo 95">
              <a:extLst>
                <a:ext uri="{FF2B5EF4-FFF2-40B4-BE49-F238E27FC236}">
                  <a16:creationId xmlns:a16="http://schemas.microsoft.com/office/drawing/2014/main" id="{F839914E-DC40-4F38-BB8B-7BEE6FAF2F8A}"/>
                </a:ext>
              </a:extLst>
            </p:cNvPr>
            <p:cNvSpPr/>
            <p:nvPr/>
          </p:nvSpPr>
          <p:spPr bwMode="gray">
            <a:xfrm>
              <a:off x="10693470" y="6142820"/>
              <a:ext cx="1100626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Emesto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Silver</a:t>
              </a:r>
            </a:p>
          </p:txBody>
        </p:sp>
        <p:sp>
          <p:nvSpPr>
            <p:cNvPr id="109" name="Rectángulo 145">
              <a:extLst>
                <a:ext uri="{FF2B5EF4-FFF2-40B4-BE49-F238E27FC236}">
                  <a16:creationId xmlns:a16="http://schemas.microsoft.com/office/drawing/2014/main" id="{0D0148F2-3104-4F65-9540-1159BFF6654B}"/>
                </a:ext>
              </a:extLst>
            </p:cNvPr>
            <p:cNvSpPr/>
            <p:nvPr/>
          </p:nvSpPr>
          <p:spPr bwMode="gray">
            <a:xfrm>
              <a:off x="10693470" y="6411048"/>
              <a:ext cx="1100621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Belt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x 250 </a:t>
              </a:r>
            </a:p>
          </p:txBody>
        </p:sp>
        <p:sp>
          <p:nvSpPr>
            <p:cNvPr id="110" name="Rectángulo 145">
              <a:extLst>
                <a:ext uri="{FF2B5EF4-FFF2-40B4-BE49-F238E27FC236}">
                  <a16:creationId xmlns:a16="http://schemas.microsoft.com/office/drawing/2014/main" id="{0B3CCEEA-A35A-4D8D-9FBB-8A618BD537D4}"/>
                </a:ext>
              </a:extLst>
            </p:cNvPr>
            <p:cNvSpPr/>
            <p:nvPr/>
          </p:nvSpPr>
          <p:spPr bwMode="gray">
            <a:xfrm>
              <a:off x="10693469" y="6657166"/>
              <a:ext cx="1100621" cy="2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Solomon</a:t>
              </a:r>
            </a:p>
          </p:txBody>
        </p:sp>
        <p:sp>
          <p:nvSpPr>
            <p:cNvPr id="111" name="Rectángulo 137">
              <a:extLst>
                <a:ext uri="{FF2B5EF4-FFF2-40B4-BE49-F238E27FC236}">
                  <a16:creationId xmlns:a16="http://schemas.microsoft.com/office/drawing/2014/main" id="{7BA8D800-C0C1-4DA2-A001-1706F53688CF}"/>
                </a:ext>
              </a:extLst>
            </p:cNvPr>
            <p:cNvSpPr/>
            <p:nvPr/>
          </p:nvSpPr>
          <p:spPr bwMode="gray">
            <a:xfrm>
              <a:off x="9209654" y="5119533"/>
              <a:ext cx="1276574" cy="2716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Cropstar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12" name="Rectángulo 86">
              <a:extLst>
                <a:ext uri="{FF2B5EF4-FFF2-40B4-BE49-F238E27FC236}">
                  <a16:creationId xmlns:a16="http://schemas.microsoft.com/office/drawing/2014/main" id="{445CA389-2B56-455B-AD92-F23A66A403DD}"/>
                </a:ext>
              </a:extLst>
            </p:cNvPr>
            <p:cNvSpPr/>
            <p:nvPr/>
          </p:nvSpPr>
          <p:spPr bwMode="gray">
            <a:xfrm>
              <a:off x="447039" y="2059101"/>
              <a:ext cx="763190" cy="61305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MAÍZ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159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78498" y="73339"/>
            <a:ext cx="93875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CC9E9FB0-8461-406D-B661-4FD751268896}"/>
              </a:ext>
            </a:extLst>
          </p:cNvPr>
          <p:cNvSpPr txBox="1">
            <a:spLocks/>
          </p:cNvSpPr>
          <p:nvPr/>
        </p:nvSpPr>
        <p:spPr>
          <a:xfrm>
            <a:off x="82082" y="900442"/>
            <a:ext cx="10797054" cy="593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37118" marR="5077"/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Porfolio Bayer </a:t>
            </a:r>
            <a:r>
              <a:rPr lang="es-AR" sz="18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</a:t>
            </a:r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AR" sz="18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Science</a:t>
            </a:r>
            <a:r>
              <a:rPr lang="es-A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CP SELECTA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91693" y="738727"/>
            <a:ext cx="1527307" cy="323430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2" y="690314"/>
            <a:ext cx="1279674" cy="70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3" name="Grupo 112">
            <a:extLst>
              <a:ext uri="{FF2B5EF4-FFF2-40B4-BE49-F238E27FC236}">
                <a16:creationId xmlns:a16="http://schemas.microsoft.com/office/drawing/2014/main" id="{E60AC75D-C953-43FE-84A4-2C26825CB3B4}"/>
              </a:ext>
            </a:extLst>
          </p:cNvPr>
          <p:cNvGrpSpPr/>
          <p:nvPr/>
        </p:nvGrpSpPr>
        <p:grpSpPr>
          <a:xfrm>
            <a:off x="264319" y="1584960"/>
            <a:ext cx="11803856" cy="5006340"/>
            <a:chOff x="140066" y="2248272"/>
            <a:chExt cx="11911869" cy="4745285"/>
          </a:xfrm>
        </p:grpSpPr>
        <p:sp>
          <p:nvSpPr>
            <p:cNvPr id="114" name="Rectángulo 22">
              <a:extLst>
                <a:ext uri="{FF2B5EF4-FFF2-40B4-BE49-F238E27FC236}">
                  <a16:creationId xmlns:a16="http://schemas.microsoft.com/office/drawing/2014/main" id="{03FC041B-FD5B-4D71-AD8C-310E59726E29}"/>
                </a:ext>
              </a:extLst>
            </p:cNvPr>
            <p:cNvSpPr/>
            <p:nvPr/>
          </p:nvSpPr>
          <p:spPr bwMode="gray">
            <a:xfrm>
              <a:off x="3457263" y="3761803"/>
              <a:ext cx="1297085" cy="2226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Hussar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Plus</a:t>
              </a:r>
            </a:p>
          </p:txBody>
        </p:sp>
        <p:sp>
          <p:nvSpPr>
            <p:cNvPr id="115" name="Rectángulo 29">
              <a:extLst>
                <a:ext uri="{FF2B5EF4-FFF2-40B4-BE49-F238E27FC236}">
                  <a16:creationId xmlns:a16="http://schemas.microsoft.com/office/drawing/2014/main" id="{A3DDFB2F-F791-42C8-9DCC-08117CDDD47A}"/>
                </a:ext>
              </a:extLst>
            </p:cNvPr>
            <p:cNvSpPr/>
            <p:nvPr/>
          </p:nvSpPr>
          <p:spPr bwMode="gray">
            <a:xfrm>
              <a:off x="3457263" y="4067828"/>
              <a:ext cx="1297085" cy="2226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Percutor</a:t>
              </a:r>
            </a:p>
          </p:txBody>
        </p:sp>
        <p:sp>
          <p:nvSpPr>
            <p:cNvPr id="116" name="Rectángulo 34">
              <a:extLst>
                <a:ext uri="{FF2B5EF4-FFF2-40B4-BE49-F238E27FC236}">
                  <a16:creationId xmlns:a16="http://schemas.microsoft.com/office/drawing/2014/main" id="{05E79E2B-9D23-4B22-9B4D-913331DB7367}"/>
                </a:ext>
              </a:extLst>
            </p:cNvPr>
            <p:cNvSpPr/>
            <p:nvPr/>
          </p:nvSpPr>
          <p:spPr bwMode="gray">
            <a:xfrm>
              <a:off x="3460692" y="3136186"/>
              <a:ext cx="1290227" cy="24828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/>
                  </a:solidFill>
                  <a:latin typeface="Arial"/>
                  <a:cs typeface="Arial"/>
                </a:rPr>
                <a:t>Adengo</a:t>
              </a:r>
              <a:endParaRPr lang="es-MX" sz="1200" b="1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17" name="Rectángulo 35">
              <a:extLst>
                <a:ext uri="{FF2B5EF4-FFF2-40B4-BE49-F238E27FC236}">
                  <a16:creationId xmlns:a16="http://schemas.microsoft.com/office/drawing/2014/main" id="{19924326-4781-491E-932E-6368B06626E6}"/>
                </a:ext>
              </a:extLst>
            </p:cNvPr>
            <p:cNvSpPr/>
            <p:nvPr/>
          </p:nvSpPr>
          <p:spPr bwMode="gray">
            <a:xfrm>
              <a:off x="3464121" y="3467095"/>
              <a:ext cx="1283369" cy="21926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/>
                  </a:solidFill>
                  <a:latin typeface="Arial"/>
                  <a:cs typeface="Arial"/>
                </a:rPr>
                <a:t>Laudis</a:t>
              </a:r>
              <a:endParaRPr lang="es-MX" sz="1200" b="1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18" name="Rectángulo 97">
              <a:extLst>
                <a:ext uri="{FF2B5EF4-FFF2-40B4-BE49-F238E27FC236}">
                  <a16:creationId xmlns:a16="http://schemas.microsoft.com/office/drawing/2014/main" id="{D46EFCFF-C7DA-470E-B7D7-277F58F076AC}"/>
                </a:ext>
              </a:extLst>
            </p:cNvPr>
            <p:cNvSpPr/>
            <p:nvPr/>
          </p:nvSpPr>
          <p:spPr bwMode="gray">
            <a:xfrm>
              <a:off x="4892639" y="3118651"/>
              <a:ext cx="1266760" cy="3431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Guardian - Harness</a:t>
              </a:r>
            </a:p>
          </p:txBody>
        </p:sp>
        <p:sp>
          <p:nvSpPr>
            <p:cNvPr id="119" name="Rectángulo 99">
              <a:extLst>
                <a:ext uri="{FF2B5EF4-FFF2-40B4-BE49-F238E27FC236}">
                  <a16:creationId xmlns:a16="http://schemas.microsoft.com/office/drawing/2014/main" id="{4BC9BCF3-7FF7-4F6B-8770-B837D9128B47}"/>
                </a:ext>
              </a:extLst>
            </p:cNvPr>
            <p:cNvSpPr/>
            <p:nvPr/>
          </p:nvSpPr>
          <p:spPr bwMode="gray">
            <a:xfrm>
              <a:off x="4872148" y="5032321"/>
              <a:ext cx="1307742" cy="2508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Puma Extra</a:t>
              </a:r>
            </a:p>
          </p:txBody>
        </p:sp>
        <p:sp>
          <p:nvSpPr>
            <p:cNvPr id="120" name="Rectángulo 123">
              <a:extLst>
                <a:ext uri="{FF2B5EF4-FFF2-40B4-BE49-F238E27FC236}">
                  <a16:creationId xmlns:a16="http://schemas.microsoft.com/office/drawing/2014/main" id="{5CE1B754-EC27-4893-BCEB-A17C5D5D2167}"/>
                </a:ext>
              </a:extLst>
            </p:cNvPr>
            <p:cNvSpPr/>
            <p:nvPr/>
          </p:nvSpPr>
          <p:spPr bwMode="gray">
            <a:xfrm>
              <a:off x="4892639" y="4740233"/>
              <a:ext cx="1266760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Equip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21" name="Rectángulo 135">
              <a:extLst>
                <a:ext uri="{FF2B5EF4-FFF2-40B4-BE49-F238E27FC236}">
                  <a16:creationId xmlns:a16="http://schemas.microsoft.com/office/drawing/2014/main" id="{3995FC70-287C-4691-AD3C-0E777FE6AD0B}"/>
                </a:ext>
              </a:extLst>
            </p:cNvPr>
            <p:cNvSpPr/>
            <p:nvPr/>
          </p:nvSpPr>
          <p:spPr bwMode="gray">
            <a:xfrm>
              <a:off x="7734285" y="4455202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Alsystin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22" name="Rectángulo 137">
              <a:extLst>
                <a:ext uri="{FF2B5EF4-FFF2-40B4-BE49-F238E27FC236}">
                  <a16:creationId xmlns:a16="http://schemas.microsoft.com/office/drawing/2014/main" id="{670EB2CF-843D-4762-866C-589ED5D8CEEB}"/>
                </a:ext>
              </a:extLst>
            </p:cNvPr>
            <p:cNvSpPr/>
            <p:nvPr/>
          </p:nvSpPr>
          <p:spPr bwMode="gray">
            <a:xfrm>
              <a:off x="7734285" y="3723388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Decis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Flow</a:t>
              </a:r>
            </a:p>
          </p:txBody>
        </p:sp>
        <p:sp>
          <p:nvSpPr>
            <p:cNvPr id="123" name="Rectángulo 139">
              <a:extLst>
                <a:ext uri="{FF2B5EF4-FFF2-40B4-BE49-F238E27FC236}">
                  <a16:creationId xmlns:a16="http://schemas.microsoft.com/office/drawing/2014/main" id="{6D9FF4A1-3E91-40EC-AEBA-3C6C9D5D5DF9}"/>
                </a:ext>
              </a:extLst>
            </p:cNvPr>
            <p:cNvSpPr/>
            <p:nvPr/>
          </p:nvSpPr>
          <p:spPr bwMode="gray">
            <a:xfrm>
              <a:off x="7734285" y="4086428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Decis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Forte</a:t>
              </a:r>
            </a:p>
          </p:txBody>
        </p:sp>
        <p:sp>
          <p:nvSpPr>
            <p:cNvPr id="124" name="Rectángulo 141">
              <a:extLst>
                <a:ext uri="{FF2B5EF4-FFF2-40B4-BE49-F238E27FC236}">
                  <a16:creationId xmlns:a16="http://schemas.microsoft.com/office/drawing/2014/main" id="{C9915BE0-71EC-4AA4-9409-A9E8801AB178}"/>
                </a:ext>
              </a:extLst>
            </p:cNvPr>
            <p:cNvSpPr/>
            <p:nvPr/>
          </p:nvSpPr>
          <p:spPr bwMode="gray">
            <a:xfrm>
              <a:off x="6327499" y="2989544"/>
              <a:ext cx="1281169" cy="26990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Cripton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25" name="Rectángulo 145">
              <a:extLst>
                <a:ext uri="{FF2B5EF4-FFF2-40B4-BE49-F238E27FC236}">
                  <a16:creationId xmlns:a16="http://schemas.microsoft.com/office/drawing/2014/main" id="{B3B6A0B0-791C-432A-A4B7-AB7DACC378DC}"/>
                </a:ext>
              </a:extLst>
            </p:cNvPr>
            <p:cNvSpPr/>
            <p:nvPr/>
          </p:nvSpPr>
          <p:spPr bwMode="gray">
            <a:xfrm>
              <a:off x="7734285" y="3386909"/>
              <a:ext cx="1307742" cy="30436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Belt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26" name="Rectángulo 147">
              <a:extLst>
                <a:ext uri="{FF2B5EF4-FFF2-40B4-BE49-F238E27FC236}">
                  <a16:creationId xmlns:a16="http://schemas.microsoft.com/office/drawing/2014/main" id="{9C2AB0CF-D25D-4ACC-A72C-D81BF7C0549B}"/>
                </a:ext>
              </a:extLst>
            </p:cNvPr>
            <p:cNvSpPr/>
            <p:nvPr/>
          </p:nvSpPr>
          <p:spPr bwMode="gray">
            <a:xfrm>
              <a:off x="7734285" y="3038273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Solomon</a:t>
              </a:r>
            </a:p>
          </p:txBody>
        </p:sp>
        <p:sp>
          <p:nvSpPr>
            <p:cNvPr id="127" name="Rectángulo 143">
              <a:extLst>
                <a:ext uri="{FF2B5EF4-FFF2-40B4-BE49-F238E27FC236}">
                  <a16:creationId xmlns:a16="http://schemas.microsoft.com/office/drawing/2014/main" id="{4A44EA8D-921B-4F21-85FD-5F7DB4E0DCC6}"/>
                </a:ext>
              </a:extLst>
            </p:cNvPr>
            <p:cNvSpPr/>
            <p:nvPr/>
          </p:nvSpPr>
          <p:spPr bwMode="gray">
            <a:xfrm>
              <a:off x="6327499" y="3284171"/>
              <a:ext cx="1281169" cy="26990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Cripton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</a:t>
              </a: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Xpro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28" name="Rectángulo 77">
              <a:extLst>
                <a:ext uri="{FF2B5EF4-FFF2-40B4-BE49-F238E27FC236}">
                  <a16:creationId xmlns:a16="http://schemas.microsoft.com/office/drawing/2014/main" id="{0E07C2DD-F78D-4C78-B50A-B0A44139DE87}"/>
                </a:ext>
              </a:extLst>
            </p:cNvPr>
            <p:cNvSpPr/>
            <p:nvPr/>
          </p:nvSpPr>
          <p:spPr bwMode="gray">
            <a:xfrm>
              <a:off x="4892639" y="3520823"/>
              <a:ext cx="1266760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Latium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Super</a:t>
              </a:r>
            </a:p>
          </p:txBody>
        </p:sp>
        <p:sp>
          <p:nvSpPr>
            <p:cNvPr id="129" name="Rectángulo 79">
              <a:extLst>
                <a:ext uri="{FF2B5EF4-FFF2-40B4-BE49-F238E27FC236}">
                  <a16:creationId xmlns:a16="http://schemas.microsoft.com/office/drawing/2014/main" id="{A843B0A2-8132-4C7F-9856-F9869B4AC3C9}"/>
                </a:ext>
              </a:extLst>
            </p:cNvPr>
            <p:cNvSpPr/>
            <p:nvPr/>
          </p:nvSpPr>
          <p:spPr bwMode="gray">
            <a:xfrm>
              <a:off x="4892639" y="3836637"/>
              <a:ext cx="1266760" cy="3047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1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Sencorex</a:t>
              </a:r>
              <a:endParaRPr lang="es-MX" sz="11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0" name="Rectángulo 93">
              <a:extLst>
                <a:ext uri="{FF2B5EF4-FFF2-40B4-BE49-F238E27FC236}">
                  <a16:creationId xmlns:a16="http://schemas.microsoft.com/office/drawing/2014/main" id="{92727134-25BA-4A3E-8BD1-289ED83D71D4}"/>
                </a:ext>
              </a:extLst>
            </p:cNvPr>
            <p:cNvSpPr/>
            <p:nvPr/>
          </p:nvSpPr>
          <p:spPr bwMode="gray">
            <a:xfrm>
              <a:off x="4892639" y="4180997"/>
              <a:ext cx="1266760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Optimizer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1" name="Rectángulo 95">
              <a:extLst>
                <a:ext uri="{FF2B5EF4-FFF2-40B4-BE49-F238E27FC236}">
                  <a16:creationId xmlns:a16="http://schemas.microsoft.com/office/drawing/2014/main" id="{49F16326-2EFA-4E3C-AE2D-678DA0BAAC5C}"/>
                </a:ext>
              </a:extLst>
            </p:cNvPr>
            <p:cNvSpPr/>
            <p:nvPr/>
          </p:nvSpPr>
          <p:spPr bwMode="gray">
            <a:xfrm>
              <a:off x="4874259" y="5341544"/>
              <a:ext cx="1303521" cy="2256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Flumy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2" name="Rectángulo 125">
              <a:extLst>
                <a:ext uri="{FF2B5EF4-FFF2-40B4-BE49-F238E27FC236}">
                  <a16:creationId xmlns:a16="http://schemas.microsoft.com/office/drawing/2014/main" id="{E5B2CAEA-FEC6-4F3E-9824-58BE00A87ACB}"/>
                </a:ext>
              </a:extLst>
            </p:cNvPr>
            <p:cNvSpPr/>
            <p:nvPr/>
          </p:nvSpPr>
          <p:spPr bwMode="gray">
            <a:xfrm>
              <a:off x="4892639" y="4468640"/>
              <a:ext cx="1266760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Brodal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3" name="Rectángulo 147">
              <a:extLst>
                <a:ext uri="{FF2B5EF4-FFF2-40B4-BE49-F238E27FC236}">
                  <a16:creationId xmlns:a16="http://schemas.microsoft.com/office/drawing/2014/main" id="{871A1C03-17F5-4134-9FC5-285999EA75CB}"/>
                </a:ext>
              </a:extLst>
            </p:cNvPr>
            <p:cNvSpPr/>
            <p:nvPr/>
          </p:nvSpPr>
          <p:spPr bwMode="gray">
            <a:xfrm>
              <a:off x="7734285" y="4802031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Larvin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4" name="Rectángulo 145">
              <a:extLst>
                <a:ext uri="{FF2B5EF4-FFF2-40B4-BE49-F238E27FC236}">
                  <a16:creationId xmlns:a16="http://schemas.microsoft.com/office/drawing/2014/main" id="{773CA9E9-09E9-48DF-AECC-976B6D1399EC}"/>
                </a:ext>
              </a:extLst>
            </p:cNvPr>
            <p:cNvSpPr/>
            <p:nvPr/>
          </p:nvSpPr>
          <p:spPr bwMode="gray">
            <a:xfrm>
              <a:off x="4880287" y="5597813"/>
              <a:ext cx="1291464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Finish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5" name="Rectángulo 135">
              <a:extLst>
                <a:ext uri="{FF2B5EF4-FFF2-40B4-BE49-F238E27FC236}">
                  <a16:creationId xmlns:a16="http://schemas.microsoft.com/office/drawing/2014/main" id="{0E5B6E1B-13B4-492E-B642-4FE8FC0DD37B}"/>
                </a:ext>
              </a:extLst>
            </p:cNvPr>
            <p:cNvSpPr/>
            <p:nvPr/>
          </p:nvSpPr>
          <p:spPr bwMode="gray">
            <a:xfrm>
              <a:off x="9173107" y="3020952"/>
              <a:ext cx="1307266" cy="188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Pack </a:t>
              </a: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Fast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6" name="Rectángulo 137">
              <a:extLst>
                <a:ext uri="{FF2B5EF4-FFF2-40B4-BE49-F238E27FC236}">
                  <a16:creationId xmlns:a16="http://schemas.microsoft.com/office/drawing/2014/main" id="{1B636C65-24E7-4914-A018-F7B2686B77E6}"/>
                </a:ext>
              </a:extLst>
            </p:cNvPr>
            <p:cNvSpPr/>
            <p:nvPr/>
          </p:nvSpPr>
          <p:spPr bwMode="gray">
            <a:xfrm>
              <a:off x="9171709" y="3284170"/>
              <a:ext cx="1310062" cy="188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Chúcaro</a:t>
              </a:r>
            </a:p>
          </p:txBody>
        </p:sp>
        <p:sp>
          <p:nvSpPr>
            <p:cNvPr id="137" name="Rectángulo 139">
              <a:extLst>
                <a:ext uri="{FF2B5EF4-FFF2-40B4-BE49-F238E27FC236}">
                  <a16:creationId xmlns:a16="http://schemas.microsoft.com/office/drawing/2014/main" id="{A65147B3-800E-4F17-9DB7-C91E76F8D54D}"/>
                </a:ext>
              </a:extLst>
            </p:cNvPr>
            <p:cNvSpPr/>
            <p:nvPr/>
          </p:nvSpPr>
          <p:spPr bwMode="gray">
            <a:xfrm>
              <a:off x="9173107" y="3543701"/>
              <a:ext cx="1307266" cy="20126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Pucara</a:t>
              </a:r>
            </a:p>
          </p:txBody>
        </p:sp>
        <p:sp>
          <p:nvSpPr>
            <p:cNvPr id="138" name="Rectángulo 139">
              <a:extLst>
                <a:ext uri="{FF2B5EF4-FFF2-40B4-BE49-F238E27FC236}">
                  <a16:creationId xmlns:a16="http://schemas.microsoft.com/office/drawing/2014/main" id="{42FEC1A1-F938-4786-ACA8-7E08C745F481}"/>
                </a:ext>
              </a:extLst>
            </p:cNvPr>
            <p:cNvSpPr/>
            <p:nvPr/>
          </p:nvSpPr>
          <p:spPr bwMode="gray">
            <a:xfrm>
              <a:off x="9171709" y="3813924"/>
              <a:ext cx="1310062" cy="1968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Scenic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39" name="Rectángulo 139">
              <a:extLst>
                <a:ext uri="{FF2B5EF4-FFF2-40B4-BE49-F238E27FC236}">
                  <a16:creationId xmlns:a16="http://schemas.microsoft.com/office/drawing/2014/main" id="{F40052C7-5627-404C-990D-7BB82CEE50A6}"/>
                </a:ext>
              </a:extLst>
            </p:cNvPr>
            <p:cNvSpPr/>
            <p:nvPr/>
          </p:nvSpPr>
          <p:spPr bwMode="gray">
            <a:xfrm>
              <a:off x="9170311" y="4102142"/>
              <a:ext cx="1312858" cy="1876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Regent</a:t>
              </a:r>
            </a:p>
          </p:txBody>
        </p:sp>
        <p:sp>
          <p:nvSpPr>
            <p:cNvPr id="140" name="Rectángulo 139">
              <a:extLst>
                <a:ext uri="{FF2B5EF4-FFF2-40B4-BE49-F238E27FC236}">
                  <a16:creationId xmlns:a16="http://schemas.microsoft.com/office/drawing/2014/main" id="{3B60B86B-733B-4113-9CEE-3AD19E0EAB35}"/>
                </a:ext>
              </a:extLst>
            </p:cNvPr>
            <p:cNvSpPr/>
            <p:nvPr/>
          </p:nvSpPr>
          <p:spPr bwMode="gray">
            <a:xfrm>
              <a:off x="9173108" y="4335473"/>
              <a:ext cx="1307267" cy="2288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Pack</a:t>
              </a:r>
            </a:p>
          </p:txBody>
        </p:sp>
        <p:sp>
          <p:nvSpPr>
            <p:cNvPr id="141" name="Rectángulo 125">
              <a:extLst>
                <a:ext uri="{FF2B5EF4-FFF2-40B4-BE49-F238E27FC236}">
                  <a16:creationId xmlns:a16="http://schemas.microsoft.com/office/drawing/2014/main" id="{F3F75A5E-9BA0-4B56-B21E-E8FA8D01B13B}"/>
                </a:ext>
              </a:extLst>
            </p:cNvPr>
            <p:cNvSpPr/>
            <p:nvPr/>
          </p:nvSpPr>
          <p:spPr bwMode="gray">
            <a:xfrm>
              <a:off x="4869203" y="5880380"/>
              <a:ext cx="1313633" cy="2337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Merlin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42" name="Rectángulo 125">
              <a:extLst>
                <a:ext uri="{FF2B5EF4-FFF2-40B4-BE49-F238E27FC236}">
                  <a16:creationId xmlns:a16="http://schemas.microsoft.com/office/drawing/2014/main" id="{AF34B088-1CB0-49E3-9193-5F220A92D4B9}"/>
                </a:ext>
              </a:extLst>
            </p:cNvPr>
            <p:cNvSpPr/>
            <p:nvPr/>
          </p:nvSpPr>
          <p:spPr bwMode="gray">
            <a:xfrm>
              <a:off x="10697028" y="3602669"/>
              <a:ext cx="1313633" cy="2256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Prodigio</a:t>
              </a:r>
            </a:p>
          </p:txBody>
        </p:sp>
        <p:sp>
          <p:nvSpPr>
            <p:cNvPr id="143" name="Rectángulo 77">
              <a:extLst>
                <a:ext uri="{FF2B5EF4-FFF2-40B4-BE49-F238E27FC236}">
                  <a16:creationId xmlns:a16="http://schemas.microsoft.com/office/drawing/2014/main" id="{0BF4F693-DFC7-4F46-877E-5D203B1249CE}"/>
                </a:ext>
              </a:extLst>
            </p:cNvPr>
            <p:cNvSpPr/>
            <p:nvPr/>
          </p:nvSpPr>
          <p:spPr bwMode="gray">
            <a:xfrm>
              <a:off x="10706885" y="5379432"/>
              <a:ext cx="1312388" cy="2132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DeOro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44" name="Rectángulo 95">
              <a:extLst>
                <a:ext uri="{FF2B5EF4-FFF2-40B4-BE49-F238E27FC236}">
                  <a16:creationId xmlns:a16="http://schemas.microsoft.com/office/drawing/2014/main" id="{4CBB518A-6A83-43D9-A6D0-68F6469F1124}"/>
                </a:ext>
              </a:extLst>
            </p:cNvPr>
            <p:cNvSpPr/>
            <p:nvPr/>
          </p:nvSpPr>
          <p:spPr bwMode="gray">
            <a:xfrm>
              <a:off x="10706886" y="4512107"/>
              <a:ext cx="1312388" cy="2132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Aliette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45" name="Rectángulo 95">
              <a:extLst>
                <a:ext uri="{FF2B5EF4-FFF2-40B4-BE49-F238E27FC236}">
                  <a16:creationId xmlns:a16="http://schemas.microsoft.com/office/drawing/2014/main" id="{80C560BC-C0A5-4C97-BAA7-49976E61E594}"/>
                </a:ext>
              </a:extLst>
            </p:cNvPr>
            <p:cNvSpPr/>
            <p:nvPr/>
          </p:nvSpPr>
          <p:spPr bwMode="gray">
            <a:xfrm>
              <a:off x="10730516" y="6290969"/>
              <a:ext cx="1321419" cy="3351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Calypso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46" name="Rectángulo 95">
              <a:extLst>
                <a:ext uri="{FF2B5EF4-FFF2-40B4-BE49-F238E27FC236}">
                  <a16:creationId xmlns:a16="http://schemas.microsoft.com/office/drawing/2014/main" id="{DCCF85C3-BCC9-4BE8-8A87-A232EF6D24C3}"/>
                </a:ext>
              </a:extLst>
            </p:cNvPr>
            <p:cNvSpPr/>
            <p:nvPr/>
          </p:nvSpPr>
          <p:spPr bwMode="gray">
            <a:xfrm>
              <a:off x="10730516" y="6658443"/>
              <a:ext cx="1321419" cy="3351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Confidor</a:t>
              </a:r>
            </a:p>
          </p:txBody>
        </p:sp>
        <p:sp>
          <p:nvSpPr>
            <p:cNvPr id="147" name="Rectángulo 95">
              <a:extLst>
                <a:ext uri="{FF2B5EF4-FFF2-40B4-BE49-F238E27FC236}">
                  <a16:creationId xmlns:a16="http://schemas.microsoft.com/office/drawing/2014/main" id="{DCBC0375-DE9B-4174-8977-AD617753FB85}"/>
                </a:ext>
              </a:extLst>
            </p:cNvPr>
            <p:cNvSpPr/>
            <p:nvPr/>
          </p:nvSpPr>
          <p:spPr bwMode="gray">
            <a:xfrm>
              <a:off x="10690354" y="3019320"/>
              <a:ext cx="1307266" cy="225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Sencorex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48" name="Rectángulo 95">
              <a:extLst>
                <a:ext uri="{FF2B5EF4-FFF2-40B4-BE49-F238E27FC236}">
                  <a16:creationId xmlns:a16="http://schemas.microsoft.com/office/drawing/2014/main" id="{4198F131-60EB-4526-8ADA-76BCBCDD2D8E}"/>
                </a:ext>
              </a:extLst>
            </p:cNvPr>
            <p:cNvSpPr/>
            <p:nvPr/>
          </p:nvSpPr>
          <p:spPr bwMode="gray">
            <a:xfrm>
              <a:off x="10716834" y="4813202"/>
              <a:ext cx="1302439" cy="1932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Flint</a:t>
              </a:r>
            </a:p>
          </p:txBody>
        </p:sp>
        <p:sp>
          <p:nvSpPr>
            <p:cNvPr id="149" name="Rectángulo 95">
              <a:extLst>
                <a:ext uri="{FF2B5EF4-FFF2-40B4-BE49-F238E27FC236}">
                  <a16:creationId xmlns:a16="http://schemas.microsoft.com/office/drawing/2014/main" id="{E6190BAF-0348-4710-9E06-28F11559E092}"/>
                </a:ext>
              </a:extLst>
            </p:cNvPr>
            <p:cNvSpPr/>
            <p:nvPr/>
          </p:nvSpPr>
          <p:spPr bwMode="gray">
            <a:xfrm>
              <a:off x="10690353" y="3329518"/>
              <a:ext cx="1310061" cy="188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Infinito </a:t>
              </a:r>
            </a:p>
          </p:txBody>
        </p:sp>
        <p:sp>
          <p:nvSpPr>
            <p:cNvPr id="150" name="Rectángulo 95">
              <a:extLst>
                <a:ext uri="{FF2B5EF4-FFF2-40B4-BE49-F238E27FC236}">
                  <a16:creationId xmlns:a16="http://schemas.microsoft.com/office/drawing/2014/main" id="{93C76FCE-F4F6-4822-BDDC-29BA141A4D74}"/>
                </a:ext>
              </a:extLst>
            </p:cNvPr>
            <p:cNvSpPr/>
            <p:nvPr/>
          </p:nvSpPr>
          <p:spPr bwMode="gray">
            <a:xfrm>
              <a:off x="10716833" y="5965672"/>
              <a:ext cx="1321419" cy="2908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Movento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51" name="Rectángulo 95">
              <a:extLst>
                <a:ext uri="{FF2B5EF4-FFF2-40B4-BE49-F238E27FC236}">
                  <a16:creationId xmlns:a16="http://schemas.microsoft.com/office/drawing/2014/main" id="{3FD7A6A4-5EBC-43FD-B4FA-47E99538AEC2}"/>
                </a:ext>
              </a:extLst>
            </p:cNvPr>
            <p:cNvSpPr/>
            <p:nvPr/>
          </p:nvSpPr>
          <p:spPr bwMode="gray">
            <a:xfrm>
              <a:off x="10716833" y="5671167"/>
              <a:ext cx="1302441" cy="2432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Serenade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52" name="Rectángulo 95">
              <a:extLst>
                <a:ext uri="{FF2B5EF4-FFF2-40B4-BE49-F238E27FC236}">
                  <a16:creationId xmlns:a16="http://schemas.microsoft.com/office/drawing/2014/main" id="{178259F2-BDDF-4F76-8A80-202BA1F4D7E6}"/>
                </a:ext>
              </a:extLst>
            </p:cNvPr>
            <p:cNvSpPr/>
            <p:nvPr/>
          </p:nvSpPr>
          <p:spPr bwMode="gray">
            <a:xfrm>
              <a:off x="10716834" y="5088948"/>
              <a:ext cx="1302439" cy="2417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Teldor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53" name="Rectángulo 63">
              <a:extLst>
                <a:ext uri="{FF2B5EF4-FFF2-40B4-BE49-F238E27FC236}">
                  <a16:creationId xmlns:a16="http://schemas.microsoft.com/office/drawing/2014/main" id="{0BAFF242-2164-49B8-95E3-4651457B0866}"/>
                </a:ext>
              </a:extLst>
            </p:cNvPr>
            <p:cNvSpPr/>
            <p:nvPr/>
          </p:nvSpPr>
          <p:spPr bwMode="gray">
            <a:xfrm>
              <a:off x="6323352" y="2276943"/>
              <a:ext cx="1292498" cy="68697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FUNGICIDAS</a:t>
              </a:r>
            </a:p>
          </p:txBody>
        </p:sp>
        <p:sp>
          <p:nvSpPr>
            <p:cNvPr id="154" name="Rectángulo 67">
              <a:extLst>
                <a:ext uri="{FF2B5EF4-FFF2-40B4-BE49-F238E27FC236}">
                  <a16:creationId xmlns:a16="http://schemas.microsoft.com/office/drawing/2014/main" id="{7FD5715E-7E78-4CE5-A691-9BBB11F3F79E}"/>
                </a:ext>
              </a:extLst>
            </p:cNvPr>
            <p:cNvSpPr/>
            <p:nvPr/>
          </p:nvSpPr>
          <p:spPr bwMode="gray">
            <a:xfrm>
              <a:off x="3457263" y="2313411"/>
              <a:ext cx="1290227" cy="68697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HERBICIDA 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PREMIUM</a:t>
              </a:r>
            </a:p>
          </p:txBody>
        </p:sp>
        <p:sp>
          <p:nvSpPr>
            <p:cNvPr id="155" name="Rectángulo 93">
              <a:extLst>
                <a:ext uri="{FF2B5EF4-FFF2-40B4-BE49-F238E27FC236}">
                  <a16:creationId xmlns:a16="http://schemas.microsoft.com/office/drawing/2014/main" id="{A75FDF69-1B6D-4BF6-972F-7595D25DC4F7}"/>
                </a:ext>
              </a:extLst>
            </p:cNvPr>
            <p:cNvSpPr/>
            <p:nvPr/>
          </p:nvSpPr>
          <p:spPr bwMode="gray">
            <a:xfrm>
              <a:off x="4898737" y="2300909"/>
              <a:ext cx="1292498" cy="6869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HERBICIDA 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NO PREMIUM</a:t>
              </a:r>
            </a:p>
          </p:txBody>
        </p:sp>
        <p:sp>
          <p:nvSpPr>
            <p:cNvPr id="156" name="Rectángulo 94">
              <a:extLst>
                <a:ext uri="{FF2B5EF4-FFF2-40B4-BE49-F238E27FC236}">
                  <a16:creationId xmlns:a16="http://schemas.microsoft.com/office/drawing/2014/main" id="{D9DFFADD-899F-4CC3-84DE-CB990A46CC82}"/>
                </a:ext>
              </a:extLst>
            </p:cNvPr>
            <p:cNvSpPr/>
            <p:nvPr/>
          </p:nvSpPr>
          <p:spPr bwMode="gray">
            <a:xfrm>
              <a:off x="7747968" y="2270970"/>
              <a:ext cx="1290227" cy="68697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INSECTICIDAS</a:t>
              </a:r>
            </a:p>
          </p:txBody>
        </p:sp>
        <p:sp>
          <p:nvSpPr>
            <p:cNvPr id="157" name="Rectángulo 94">
              <a:extLst>
                <a:ext uri="{FF2B5EF4-FFF2-40B4-BE49-F238E27FC236}">
                  <a16:creationId xmlns:a16="http://schemas.microsoft.com/office/drawing/2014/main" id="{25D966AF-2A6F-4F95-950A-A64153177E0A}"/>
                </a:ext>
              </a:extLst>
            </p:cNvPr>
            <p:cNvSpPr/>
            <p:nvPr/>
          </p:nvSpPr>
          <p:spPr bwMode="gray">
            <a:xfrm>
              <a:off x="9170311" y="2248272"/>
              <a:ext cx="1367644" cy="686974"/>
            </a:xfrm>
            <a:prstGeom prst="rect">
              <a:avLst/>
            </a:prstGeom>
            <a:solidFill>
              <a:schemeClr val="accent3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SEED GROWTH </a:t>
              </a:r>
            </a:p>
          </p:txBody>
        </p:sp>
        <p:sp>
          <p:nvSpPr>
            <p:cNvPr id="158" name="Rectángulo 57">
              <a:extLst>
                <a:ext uri="{FF2B5EF4-FFF2-40B4-BE49-F238E27FC236}">
                  <a16:creationId xmlns:a16="http://schemas.microsoft.com/office/drawing/2014/main" id="{9725A6EA-8E4B-4B78-9D5E-38D1ADECA355}"/>
                </a:ext>
              </a:extLst>
            </p:cNvPr>
            <p:cNvSpPr/>
            <p:nvPr/>
          </p:nvSpPr>
          <p:spPr bwMode="gray">
            <a:xfrm>
              <a:off x="1005929" y="2317843"/>
              <a:ext cx="1070499" cy="68697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GLIFOSATO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SÓLIDO</a:t>
              </a:r>
            </a:p>
          </p:txBody>
        </p:sp>
        <p:sp>
          <p:nvSpPr>
            <p:cNvPr id="159" name="Rectángulo 86">
              <a:extLst>
                <a:ext uri="{FF2B5EF4-FFF2-40B4-BE49-F238E27FC236}">
                  <a16:creationId xmlns:a16="http://schemas.microsoft.com/office/drawing/2014/main" id="{A687D2CE-33CE-4AB4-940F-873643A0B758}"/>
                </a:ext>
              </a:extLst>
            </p:cNvPr>
            <p:cNvSpPr/>
            <p:nvPr/>
          </p:nvSpPr>
          <p:spPr bwMode="gray">
            <a:xfrm>
              <a:off x="140066" y="2317843"/>
              <a:ext cx="781824" cy="68697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MAÍZ</a:t>
              </a:r>
            </a:p>
          </p:txBody>
        </p:sp>
        <p:sp>
          <p:nvSpPr>
            <p:cNvPr id="160" name="Rectángulo 90">
              <a:extLst>
                <a:ext uri="{FF2B5EF4-FFF2-40B4-BE49-F238E27FC236}">
                  <a16:creationId xmlns:a16="http://schemas.microsoft.com/office/drawing/2014/main" id="{8E22DAB9-1EF7-456C-9D89-E56A90AE72FE}"/>
                </a:ext>
              </a:extLst>
            </p:cNvPr>
            <p:cNvSpPr/>
            <p:nvPr/>
          </p:nvSpPr>
          <p:spPr bwMode="gray">
            <a:xfrm>
              <a:off x="2144861" y="2317843"/>
              <a:ext cx="1096113" cy="68697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GLIFOSATO</a:t>
              </a:r>
            </a:p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LÍQUIDO</a:t>
              </a:r>
            </a:p>
          </p:txBody>
        </p:sp>
        <p:sp>
          <p:nvSpPr>
            <p:cNvPr id="161" name="Rectángulo 94">
              <a:extLst>
                <a:ext uri="{FF2B5EF4-FFF2-40B4-BE49-F238E27FC236}">
                  <a16:creationId xmlns:a16="http://schemas.microsoft.com/office/drawing/2014/main" id="{B1526FA2-4E40-4369-B4BE-642AA2F86CF2}"/>
                </a:ext>
              </a:extLst>
            </p:cNvPr>
            <p:cNvSpPr/>
            <p:nvPr/>
          </p:nvSpPr>
          <p:spPr bwMode="gray">
            <a:xfrm>
              <a:off x="10690355" y="2259442"/>
              <a:ext cx="1307265" cy="68697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dirty="0">
                  <a:solidFill>
                    <a:srgbClr val="FFFFFF"/>
                  </a:solidFill>
                  <a:latin typeface="Arial"/>
                  <a:cs typeface="Arial"/>
                </a:rPr>
                <a:t>F&amp;V</a:t>
              </a:r>
            </a:p>
          </p:txBody>
        </p:sp>
        <p:pic>
          <p:nvPicPr>
            <p:cNvPr id="162" name="Picture 15">
              <a:extLst>
                <a:ext uri="{FF2B5EF4-FFF2-40B4-BE49-F238E27FC236}">
                  <a16:creationId xmlns:a16="http://schemas.microsoft.com/office/drawing/2014/main" id="{76B0F450-5D78-41FB-9D53-6AC0765D9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116" y="3765962"/>
              <a:ext cx="2177215" cy="1208003"/>
            </a:xfrm>
            <a:prstGeom prst="rect">
              <a:avLst/>
            </a:prstGeom>
          </p:spPr>
        </p:pic>
        <p:sp>
          <p:nvSpPr>
            <p:cNvPr id="163" name="Rectángulo 137">
              <a:extLst>
                <a:ext uri="{FF2B5EF4-FFF2-40B4-BE49-F238E27FC236}">
                  <a16:creationId xmlns:a16="http://schemas.microsoft.com/office/drawing/2014/main" id="{E6205FDE-CAF0-49EB-9972-BFD11A9C1E9A}"/>
                </a:ext>
              </a:extLst>
            </p:cNvPr>
            <p:cNvSpPr/>
            <p:nvPr/>
          </p:nvSpPr>
          <p:spPr bwMode="gray">
            <a:xfrm>
              <a:off x="7747968" y="5159978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Movento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Plus</a:t>
              </a:r>
            </a:p>
          </p:txBody>
        </p:sp>
        <p:sp>
          <p:nvSpPr>
            <p:cNvPr id="164" name="Rectángulo 137">
              <a:extLst>
                <a:ext uri="{FF2B5EF4-FFF2-40B4-BE49-F238E27FC236}">
                  <a16:creationId xmlns:a16="http://schemas.microsoft.com/office/drawing/2014/main" id="{52BF7DC4-1A96-466A-A4E0-2ADDB5F60EDE}"/>
                </a:ext>
              </a:extLst>
            </p:cNvPr>
            <p:cNvSpPr/>
            <p:nvPr/>
          </p:nvSpPr>
          <p:spPr bwMode="gray">
            <a:xfrm>
              <a:off x="9172631" y="4640662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Create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Pro</a:t>
              </a:r>
            </a:p>
          </p:txBody>
        </p:sp>
        <p:sp>
          <p:nvSpPr>
            <p:cNvPr id="165" name="Rectángulo 137">
              <a:extLst>
                <a:ext uri="{FF2B5EF4-FFF2-40B4-BE49-F238E27FC236}">
                  <a16:creationId xmlns:a16="http://schemas.microsoft.com/office/drawing/2014/main" id="{7C81FC61-DEA2-4456-AE2F-9C3C409499AA}"/>
                </a:ext>
              </a:extLst>
            </p:cNvPr>
            <p:cNvSpPr/>
            <p:nvPr/>
          </p:nvSpPr>
          <p:spPr bwMode="gray">
            <a:xfrm>
              <a:off x="9170311" y="5006414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Evergol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66" name="Rectángulo 137">
              <a:extLst>
                <a:ext uri="{FF2B5EF4-FFF2-40B4-BE49-F238E27FC236}">
                  <a16:creationId xmlns:a16="http://schemas.microsoft.com/office/drawing/2014/main" id="{51222D30-A1B7-4814-ADE3-885F03BB2957}"/>
                </a:ext>
              </a:extLst>
            </p:cNvPr>
            <p:cNvSpPr/>
            <p:nvPr/>
          </p:nvSpPr>
          <p:spPr bwMode="gray">
            <a:xfrm>
              <a:off x="9170311" y="5357260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Rizopack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67" name="Rectángulo 137">
              <a:extLst>
                <a:ext uri="{FF2B5EF4-FFF2-40B4-BE49-F238E27FC236}">
                  <a16:creationId xmlns:a16="http://schemas.microsoft.com/office/drawing/2014/main" id="{D2C0E109-45CD-4C82-A714-93469E9C320F}"/>
                </a:ext>
              </a:extLst>
            </p:cNvPr>
            <p:cNvSpPr/>
            <p:nvPr/>
          </p:nvSpPr>
          <p:spPr bwMode="gray">
            <a:xfrm>
              <a:off x="9170311" y="5700821"/>
              <a:ext cx="1307742" cy="3043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Cropstar</a:t>
              </a:r>
              <a:endParaRPr lang="es-MX" sz="1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68" name="Rectángulo 79">
              <a:extLst>
                <a:ext uri="{FF2B5EF4-FFF2-40B4-BE49-F238E27FC236}">
                  <a16:creationId xmlns:a16="http://schemas.microsoft.com/office/drawing/2014/main" id="{8C476C9D-999E-49A6-AA1F-2E4077A5CFF8}"/>
                </a:ext>
              </a:extLst>
            </p:cNvPr>
            <p:cNvSpPr/>
            <p:nvPr/>
          </p:nvSpPr>
          <p:spPr bwMode="gray">
            <a:xfrm>
              <a:off x="10695231" y="4174883"/>
              <a:ext cx="1326733" cy="2587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1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De Oro</a:t>
              </a:r>
            </a:p>
          </p:txBody>
        </p:sp>
        <p:sp>
          <p:nvSpPr>
            <p:cNvPr id="169" name="Rectángulo 79">
              <a:extLst>
                <a:ext uri="{FF2B5EF4-FFF2-40B4-BE49-F238E27FC236}">
                  <a16:creationId xmlns:a16="http://schemas.microsoft.com/office/drawing/2014/main" id="{3F0E4102-0E28-419A-9FF8-D0993E206BC4}"/>
                </a:ext>
              </a:extLst>
            </p:cNvPr>
            <p:cNvSpPr/>
            <p:nvPr/>
          </p:nvSpPr>
          <p:spPr bwMode="gray">
            <a:xfrm>
              <a:off x="10706885" y="3888286"/>
              <a:ext cx="1313634" cy="2272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1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Alion</a:t>
              </a:r>
              <a:endParaRPr lang="es-MX" sz="1100" b="1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cs typeface="Arial"/>
              </a:endParaRPr>
            </a:p>
          </p:txBody>
        </p:sp>
        <p:sp>
          <p:nvSpPr>
            <p:cNvPr id="170" name="Rectángulo 95">
              <a:extLst>
                <a:ext uri="{FF2B5EF4-FFF2-40B4-BE49-F238E27FC236}">
                  <a16:creationId xmlns:a16="http://schemas.microsoft.com/office/drawing/2014/main" id="{ECF71E1F-7C95-4667-8830-F52ED3D22B06}"/>
                </a:ext>
              </a:extLst>
            </p:cNvPr>
            <p:cNvSpPr/>
            <p:nvPr/>
          </p:nvSpPr>
          <p:spPr bwMode="gray">
            <a:xfrm>
              <a:off x="6322376" y="3616056"/>
              <a:ext cx="1302441" cy="2963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Nativo</a:t>
              </a:r>
            </a:p>
          </p:txBody>
        </p:sp>
        <p:sp>
          <p:nvSpPr>
            <p:cNvPr id="171" name="Rectángulo 95">
              <a:extLst>
                <a:ext uri="{FF2B5EF4-FFF2-40B4-BE49-F238E27FC236}">
                  <a16:creationId xmlns:a16="http://schemas.microsoft.com/office/drawing/2014/main" id="{FA66D409-3808-4E23-9AA2-E98595329B40}"/>
                </a:ext>
              </a:extLst>
            </p:cNvPr>
            <p:cNvSpPr/>
            <p:nvPr/>
          </p:nvSpPr>
          <p:spPr bwMode="gray">
            <a:xfrm>
              <a:off x="6324416" y="3953986"/>
              <a:ext cx="1302441" cy="2963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s-MX" sz="1200" b="1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Sphere</a:t>
              </a:r>
              <a:r>
                <a:rPr lang="es-MX" sz="1200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/>
                  <a:cs typeface="Arial"/>
                </a:rPr>
                <a:t> Max</a:t>
              </a:r>
            </a:p>
          </p:txBody>
        </p:sp>
      </p:grpSp>
      <p:cxnSp>
        <p:nvCxnSpPr>
          <p:cNvPr id="172" name="Straight Connector 4">
            <a:extLst>
              <a:ext uri="{FF2B5EF4-FFF2-40B4-BE49-F238E27FC236}">
                <a16:creationId xmlns:a16="http://schemas.microsoft.com/office/drawing/2014/main" id="{9414948B-2095-454A-8993-863BCA1F8A78}"/>
              </a:ext>
            </a:extLst>
          </p:cNvPr>
          <p:cNvCxnSpPr>
            <a:cxnSpLocks/>
          </p:cNvCxnSpPr>
          <p:nvPr/>
        </p:nvCxnSpPr>
        <p:spPr bwMode="gray">
          <a:xfrm>
            <a:off x="3441927" y="1653683"/>
            <a:ext cx="0" cy="492164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169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45D730-CE3C-41DC-B42E-C27A05C1CC10}"/>
              </a:ext>
            </a:extLst>
          </p:cNvPr>
          <p:cNvSpPr txBox="1"/>
          <p:nvPr/>
        </p:nvSpPr>
        <p:spPr>
          <a:xfrm>
            <a:off x="560586" y="1859714"/>
            <a:ext cx="10865543" cy="4249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Desde el 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equipo de incentivos se realizan diferentes liquidaciones. Se dividen por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Legacy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canal, por</a:t>
            </a:r>
            <a:r>
              <a:rPr lang="es-AR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la atención y servicios prestados 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por la frecuencia.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</a:pPr>
            <a:endParaRPr lang="es-MX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</a:pPr>
            <a:r>
              <a:rPr lang="es-MX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Liquidaciones Mensuales – (Se realizan a mes vencido).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Única por cobranzas - Canal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Innoba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Monsanto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por cobranzas - Canal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Innoba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Bayer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por cobranzas - Canal Selecta - Monsanto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por cobranza – Canal Selecta – Bayer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por despachos a clientes Eximia – Canal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Innoba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Monsanto/Bayer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Comisión por despachos a clientes Eximia – Canal Selecta – Monsanto/Bayer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</a:pPr>
            <a:endParaRPr lang="es-MX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165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45D730-CE3C-41DC-B42E-C27A05C1CC10}"/>
              </a:ext>
            </a:extLst>
          </p:cNvPr>
          <p:cNvSpPr txBox="1"/>
          <p:nvPr/>
        </p:nvSpPr>
        <p:spPr>
          <a:xfrm>
            <a:off x="663228" y="1826281"/>
            <a:ext cx="10865543" cy="37475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AR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 inicio de cada Campaña se definirán los objetivos de venta y se comunicará a cada distribuidor dichos objetivos, al alcanzar los volúmenes previstos, el distribuidor tendrá derecho a percibir una comisión adicional que estará determinada por la facturación en el periodo establecido.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AR" sz="18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Bonos anuales -  (Se liquidan al cierre de campaña)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Protection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Canal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Innoba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Bayer/Monsanto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 Maíz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Dekalb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Canal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Innoba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Monsanto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Protection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Canal Selecta – Bayer/Monsanto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 Maíz LT – Canal Selecta – Monsanto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Bono CP Intensivos – Canal Selecta </a:t>
            </a:r>
            <a:r>
              <a:rPr lang="es-MX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Fresh</a:t>
            </a:r>
            <a:r>
              <a:rPr lang="es-MX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Bayer</a:t>
            </a:r>
          </a:p>
        </p:txBody>
      </p:sp>
    </p:spTree>
    <p:extLst>
      <p:ext uri="{BB962C8B-B14F-4D97-AF65-F5344CB8AC3E}">
        <p14:creationId xmlns:p14="http://schemas.microsoft.com/office/powerpoint/2010/main" val="268781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66675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Commercial</a:t>
            </a: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Agreement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885C1EFF-84E9-40F4-BB1F-076DA942EF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2823317"/>
              </p:ext>
            </p:extLst>
          </p:nvPr>
        </p:nvGraphicFramePr>
        <p:xfrm>
          <a:off x="285750" y="-152648"/>
          <a:ext cx="11563350" cy="6457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9" name="CuadroTexto 18">
            <a:extLst>
              <a:ext uri="{FF2B5EF4-FFF2-40B4-BE49-F238E27FC236}">
                <a16:creationId xmlns:a16="http://schemas.microsoft.com/office/drawing/2014/main" id="{0D603BE5-2E00-43A1-A3D7-8D8266DACE83}"/>
              </a:ext>
            </a:extLst>
          </p:cNvPr>
          <p:cNvSpPr txBox="1"/>
          <p:nvPr/>
        </p:nvSpPr>
        <p:spPr>
          <a:xfrm>
            <a:off x="3140997" y="5209358"/>
            <a:ext cx="5050503" cy="13816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AR"/>
            </a:defPPr>
            <a:lvl1pPr algn="just">
              <a:lnSpc>
                <a:spcPct val="107000"/>
              </a:lnSpc>
              <a:spcAft>
                <a:spcPts val="800"/>
              </a:spcAft>
              <a:defRPr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chemeClr val="tx1"/>
                </a:solidFill>
              </a:rPr>
              <a:t>El pago de las facturas de incentivos para </a:t>
            </a:r>
            <a:r>
              <a:rPr lang="es-MX" sz="1600" b="1" dirty="0">
                <a:solidFill>
                  <a:schemeClr val="tx1"/>
                </a:solidFill>
              </a:rPr>
              <a:t>Monsanto </a:t>
            </a:r>
            <a:r>
              <a:rPr lang="es-MX" sz="1600" b="1" dirty="0" err="1">
                <a:solidFill>
                  <a:schemeClr val="tx1"/>
                </a:solidFill>
              </a:rPr>
              <a:t>legacy</a:t>
            </a:r>
            <a:r>
              <a:rPr lang="es-MX" sz="1600" b="1" dirty="0">
                <a:solidFill>
                  <a:schemeClr val="tx1"/>
                </a:solidFill>
              </a:rPr>
              <a:t> </a:t>
            </a:r>
            <a:r>
              <a:rPr lang="es-MX" sz="1600" dirty="0">
                <a:solidFill>
                  <a:schemeClr val="tx1"/>
                </a:solidFill>
              </a:rPr>
              <a:t>se abona por transferencia, o se compensa en cuenta corriente.</a:t>
            </a:r>
            <a:r>
              <a:rPr lang="es-ES" sz="1600" dirty="0">
                <a:solidFill>
                  <a:schemeClr val="tx1"/>
                </a:solidFill>
              </a:rPr>
              <a:t> Mientras que el pago de las facturas de</a:t>
            </a:r>
            <a:r>
              <a:rPr lang="es-ES" sz="1600" b="1" dirty="0">
                <a:solidFill>
                  <a:schemeClr val="tx1"/>
                </a:solidFill>
              </a:rPr>
              <a:t> Bayer </a:t>
            </a:r>
            <a:r>
              <a:rPr lang="es-ES" sz="1600" dirty="0">
                <a:solidFill>
                  <a:schemeClr val="tx1"/>
                </a:solidFill>
              </a:rPr>
              <a:t>se abona en cuenta corriente y el cliente solicita un pedido de pago.</a:t>
            </a:r>
            <a:endParaRPr lang="es-MX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4714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7bc43322-b630-4bac-8b27-31def233d1d0" ContentTypeId="0x0101" PreviousValue="false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4d292e-883c-434b-96e3-060cfff16c86" xsi:nil="true"/>
    <_dlc_ExpireDateSaved xmlns="http://schemas.microsoft.com/sharepoint/v3" xsi:nil="true"/>
    <_dlc_ExpireDate xmlns="http://schemas.microsoft.com/sharepoint/v3" xsi:nil="true"/>
    <_dlc_Exempt xmlns="http://schemas.microsoft.com/sharepoint/v3" xsi:nil="true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DC4831DF3D544468D116261AE9FECB1" ma:contentTypeVersion="8" ma:contentTypeDescription="Crear nuevo documento." ma:contentTypeScope="" ma:versionID="65a42f07a78033458abd05b3c07d86da">
  <xsd:schema xmlns:xsd="http://www.w3.org/2001/XMLSchema" xmlns:xs="http://www.w3.org/2001/XMLSchema" xmlns:p="http://schemas.microsoft.com/office/2006/metadata/properties" xmlns:ns1="http://schemas.microsoft.com/sharepoint/v3" xmlns:ns2="1a4d292e-883c-434b-96e3-060cfff16c86" xmlns:ns3="e4e8aade-0d28-4200-a401-17e1e1a7f829" xmlns:ns4="c41faa86-4b31-4ac0-874c-0e8053bb12ab" targetNamespace="http://schemas.microsoft.com/office/2006/metadata/properties" ma:root="true" ma:fieldsID="122d9eaf350efe8ce5efc50f2d769386" ns1:_="" ns2:_="" ns3:_="" ns4:_="">
    <xsd:import namespace="http://schemas.microsoft.com/sharepoint/v3"/>
    <xsd:import namespace="1a4d292e-883c-434b-96e3-060cfff16c86"/>
    <xsd:import namespace="e4e8aade-0d28-4200-a401-17e1e1a7f829"/>
    <xsd:import namespace="c41faa86-4b31-4ac0-874c-0e8053bb12ab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1:_dlc_Exempt" minOccurs="0"/>
                <xsd:element ref="ns1:_dlc_ExpireDateSaved" minOccurs="0"/>
                <xsd:element ref="ns1:_dlc_ExpireDate" minOccurs="0"/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10" nillable="true" ma:displayName="Excluir de la directiva" ma:hidden="true" ma:internalName="_dlc_Exempt" ma:readOnly="false">
      <xsd:simpleType>
        <xsd:restriction base="dms:Unknown"/>
      </xsd:simpleType>
    </xsd:element>
    <xsd:element name="_dlc_ExpireDateSaved" ma:index="11" nillable="true" ma:displayName="Fecha de expiración original" ma:hidden="true" ma:internalName="_dlc_ExpireDateSaved" ma:readOnly="false">
      <xsd:simpleType>
        <xsd:restriction base="dms:DateTime"/>
      </xsd:simpleType>
    </xsd:element>
    <xsd:element name="_dlc_ExpireDate" ma:index="12" nillable="true" ma:displayName="Fecha de expiración" ma:hidden="true" ma:internalName="_dlc_ExpireDate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4d292e-883c-434b-96e3-060cfff16c86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7048c2e7-eebb-4c8c-a292-0301498ea2e6}" ma:internalName="TaxCatchAll" ma:showField="CatchAllData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hidden="true" ma:list="{7048c2e7-eebb-4c8c-a292-0301498ea2e6}" ma:internalName="TaxCatchAllLabel" ma:readOnly="true" ma:showField="CatchAllDataLabel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8aade-0d28-4200-a401-17e1e1a7f8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1faa86-4b31-4ac0-874c-0e8053bb12a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7A6ACF-40A2-4D67-9CBB-63ADC850CAB1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54FC2739-B5A3-46E1-82D1-18BF6BAA66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D95DA3-A929-4685-A74C-3320879C0BE8}">
  <ds:schemaRefs>
    <ds:schemaRef ds:uri="http://schemas.microsoft.com/office/2006/metadata/properties"/>
    <ds:schemaRef ds:uri="http://schemas.microsoft.com/office/infopath/2007/PartnerControls"/>
    <ds:schemaRef ds:uri="1a4d292e-883c-434b-96e3-060cfff16c86"/>
    <ds:schemaRef ds:uri="http://schemas.microsoft.com/sharepoint/v3"/>
  </ds:schemaRefs>
</ds:datastoreItem>
</file>

<file path=customXml/itemProps4.xml><?xml version="1.0" encoding="utf-8"?>
<ds:datastoreItem xmlns:ds="http://schemas.openxmlformats.org/officeDocument/2006/customXml" ds:itemID="{3DE98401-C555-405A-807D-C9D1C671283A}"/>
</file>

<file path=docProps/app.xml><?xml version="1.0" encoding="utf-8"?>
<Properties xmlns="http://schemas.openxmlformats.org/officeDocument/2006/extended-properties" xmlns:vt="http://schemas.openxmlformats.org/officeDocument/2006/docPropsVTypes">
  <TotalTime>35611</TotalTime>
  <Words>880</Words>
  <Application>Microsoft Office PowerPoint</Application>
  <PresentationFormat>Panorámica</PresentationFormat>
  <Paragraphs>205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Tahoma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Graciano Estudio</dc:creator>
  <cp:lastModifiedBy>Helei Pacheco</cp:lastModifiedBy>
  <cp:revision>396</cp:revision>
  <dcterms:created xsi:type="dcterms:W3CDTF">2021-10-18T19:19:09Z</dcterms:created>
  <dcterms:modified xsi:type="dcterms:W3CDTF">2023-04-26T03:18:29Z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850223-87a8-40c3-9eb2-432606efca2a_Enabled">
    <vt:lpwstr>true</vt:lpwstr>
  </property>
  <property fmtid="{D5CDD505-2E9C-101B-9397-08002B2CF9AE}" pid="3" name="MSIP_Label_7f850223-87a8-40c3-9eb2-432606efca2a_SetDate">
    <vt:lpwstr>2022-10-25T16:24:46Z</vt:lpwstr>
  </property>
  <property fmtid="{D5CDD505-2E9C-101B-9397-08002B2CF9AE}" pid="4" name="MSIP_Label_7f850223-87a8-40c3-9eb2-432606efca2a_Method">
    <vt:lpwstr>Privileged</vt:lpwstr>
  </property>
  <property fmtid="{D5CDD505-2E9C-101B-9397-08002B2CF9AE}" pid="5" name="MSIP_Label_7f850223-87a8-40c3-9eb2-432606efca2a_Name">
    <vt:lpwstr>7f850223-87a8-40c3-9eb2-432606efca2a</vt:lpwstr>
  </property>
  <property fmtid="{D5CDD505-2E9C-101B-9397-08002B2CF9AE}" pid="6" name="MSIP_Label_7f850223-87a8-40c3-9eb2-432606efca2a_SiteId">
    <vt:lpwstr>fcb2b37b-5da0-466b-9b83-0014b67a7c78</vt:lpwstr>
  </property>
  <property fmtid="{D5CDD505-2E9C-101B-9397-08002B2CF9AE}" pid="7" name="MSIP_Label_7f850223-87a8-40c3-9eb2-432606efca2a_ActionId">
    <vt:lpwstr>08e7a2f8-f1ab-4035-9567-7822cea33948</vt:lpwstr>
  </property>
  <property fmtid="{D5CDD505-2E9C-101B-9397-08002B2CF9AE}" pid="8" name="MSIP_Label_7f850223-87a8-40c3-9eb2-432606efca2a_ContentBits">
    <vt:lpwstr>0</vt:lpwstr>
  </property>
  <property fmtid="{D5CDD505-2E9C-101B-9397-08002B2CF9AE}" pid="9" name="ContentTypeId">
    <vt:lpwstr>0x010100BDC4831DF3D544468D116261AE9FECB1</vt:lpwstr>
  </property>
</Properties>
</file>

<file path=docProps/thumbnail.jpeg>
</file>